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396" r:id="rId2"/>
    <p:sldId id="399" r:id="rId3"/>
    <p:sldId id="400" r:id="rId4"/>
    <p:sldId id="398" r:id="rId5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20000"/>
      </a:spcBef>
      <a:spcAft>
        <a:spcPct val="0"/>
      </a:spcAft>
      <a:defRPr kumimoji="1" sz="28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20000"/>
      </a:spcBef>
      <a:spcAft>
        <a:spcPct val="0"/>
      </a:spcAft>
      <a:defRPr kumimoji="1" sz="28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20000"/>
      </a:spcBef>
      <a:spcAft>
        <a:spcPct val="0"/>
      </a:spcAft>
      <a:defRPr kumimoji="1" sz="28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20000"/>
      </a:spcBef>
      <a:spcAft>
        <a:spcPct val="0"/>
      </a:spcAft>
      <a:defRPr kumimoji="1" sz="28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20000"/>
      </a:spcBef>
      <a:spcAft>
        <a:spcPct val="0"/>
      </a:spcAft>
      <a:defRPr kumimoji="1" sz="28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8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8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8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8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B797"/>
    <a:srgbClr val="78A5D2"/>
    <a:srgbClr val="660066"/>
    <a:srgbClr val="007400"/>
    <a:srgbClr val="D5742B"/>
    <a:srgbClr val="C36A27"/>
    <a:srgbClr val="E4A576"/>
    <a:srgbClr val="DA83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1" autoAdjust="0"/>
    <p:restoredTop sz="94683" autoAdjust="0"/>
  </p:normalViewPr>
  <p:slideViewPr>
    <p:cSldViewPr>
      <p:cViewPr>
        <p:scale>
          <a:sx n="100" d="100"/>
          <a:sy n="100" d="100"/>
        </p:scale>
        <p:origin x="-132" y="-138"/>
      </p:cViewPr>
      <p:guideLst>
        <p:guide orient="horz" pos="1071"/>
        <p:guide pos="21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75620-1436-4150-AF26-43768BF83795}" type="doc">
      <dgm:prSet loTypeId="urn:microsoft.com/office/officeart/2005/8/layout/funnel1" loCatId="relationship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pPr latinLnBrk="1"/>
          <a:endParaRPr lang="ko-KR" altLang="en-US"/>
        </a:p>
      </dgm:t>
    </dgm:pt>
    <dgm:pt modelId="{4D676198-CB9C-4FDF-943D-C8EC47D797BA}">
      <dgm:prSet custT="1"/>
      <dgm:spPr/>
      <dgm:t>
        <a:bodyPr/>
        <a:lstStyle/>
        <a:p>
          <a:pPr rtl="0" latinLnBrk="1"/>
          <a:r>
            <a:rPr lang="en-US" altLang="ko-K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Drug</a:t>
          </a:r>
          <a:endParaRPr lang="ko-K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092EA5-1AAB-46F7-99FF-1D9AC4607E41}" type="parTrans" cxnId="{7EBCC00F-CD84-491F-AEA2-336783A99F72}">
      <dgm:prSet/>
      <dgm:spPr/>
      <dgm:t>
        <a:bodyPr/>
        <a:lstStyle/>
        <a:p>
          <a:pPr latinLnBrk="1"/>
          <a:endParaRPr lang="ko-KR" altLang="en-US"/>
        </a:p>
      </dgm:t>
    </dgm:pt>
    <dgm:pt modelId="{AE0A7CE5-2534-4164-872C-DD105DC45253}" type="sibTrans" cxnId="{7EBCC00F-CD84-491F-AEA2-336783A99F72}">
      <dgm:prSet/>
      <dgm:spPr/>
      <dgm:t>
        <a:bodyPr/>
        <a:lstStyle/>
        <a:p>
          <a:pPr latinLnBrk="1"/>
          <a:endParaRPr lang="ko-KR" altLang="en-US"/>
        </a:p>
      </dgm:t>
    </dgm:pt>
    <dgm:pt modelId="{8E53BCDB-E5EA-493B-9B2C-CFA5E428C806}">
      <dgm:prSet custT="1"/>
      <dgm:spPr/>
      <dgm:t>
        <a:bodyPr/>
        <a:lstStyle/>
        <a:p>
          <a:pPr rtl="0" latinLnBrk="1"/>
          <a:r>
            <a:rPr lang="en-US" altLang="ko-KR" sz="2000" dirty="0" smtClean="0">
              <a:solidFill>
                <a:srgbClr val="CD5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rPr>
            <a:t>Biomaterials</a:t>
          </a:r>
          <a:endParaRPr lang="ko-KR" sz="2000" dirty="0">
            <a:solidFill>
              <a:srgbClr val="CD5B5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ckwell" pitchFamily="18" charset="0"/>
          </a:endParaRPr>
        </a:p>
      </dgm:t>
    </dgm:pt>
    <dgm:pt modelId="{C2C0D50B-7940-4651-86C7-A4820EA6FF66}" type="parTrans" cxnId="{E4A33CB1-D244-4F82-9E80-2469737CF0AC}">
      <dgm:prSet/>
      <dgm:spPr/>
      <dgm:t>
        <a:bodyPr/>
        <a:lstStyle/>
        <a:p>
          <a:pPr latinLnBrk="1"/>
          <a:endParaRPr lang="ko-KR" altLang="en-US"/>
        </a:p>
      </dgm:t>
    </dgm:pt>
    <dgm:pt modelId="{3EB3D10D-45E8-44DB-8969-BB934DC91A4F}" type="sibTrans" cxnId="{E4A33CB1-D244-4F82-9E80-2469737CF0AC}">
      <dgm:prSet/>
      <dgm:spPr/>
      <dgm:t>
        <a:bodyPr/>
        <a:lstStyle/>
        <a:p>
          <a:pPr latinLnBrk="1"/>
          <a:endParaRPr lang="ko-KR" altLang="en-US"/>
        </a:p>
      </dgm:t>
    </dgm:pt>
    <dgm:pt modelId="{ABD4F993-EE28-4766-9B38-550D98A56A34}">
      <dgm:prSet custT="1"/>
      <dgm:spPr/>
      <dgm:t>
        <a:bodyPr/>
        <a:lstStyle/>
        <a:p>
          <a:pPr rtl="0" latinLnBrk="1"/>
          <a:r>
            <a:rPr lang="en-US" altLang="ko-K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Cell</a:t>
          </a:r>
          <a:endParaRPr lang="ko-K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22880D-9452-48F3-BBBE-605892154CAB}" type="parTrans" cxnId="{6DE2D80C-BE8C-4194-92E9-4E71A5214487}">
      <dgm:prSet/>
      <dgm:spPr/>
      <dgm:t>
        <a:bodyPr/>
        <a:lstStyle/>
        <a:p>
          <a:pPr latinLnBrk="1"/>
          <a:endParaRPr lang="ko-KR" altLang="en-US"/>
        </a:p>
      </dgm:t>
    </dgm:pt>
    <dgm:pt modelId="{B23F8792-8FBA-4178-9397-0C2C54269ACB}" type="sibTrans" cxnId="{6DE2D80C-BE8C-4194-92E9-4E71A5214487}">
      <dgm:prSet/>
      <dgm:spPr/>
      <dgm:t>
        <a:bodyPr/>
        <a:lstStyle/>
        <a:p>
          <a:pPr latinLnBrk="1"/>
          <a:endParaRPr lang="ko-KR" altLang="en-US"/>
        </a:p>
      </dgm:t>
    </dgm:pt>
    <dgm:pt modelId="{CE4118C8-A26C-457D-B292-58423AA99025}">
      <dgm:prSet/>
      <dgm:spPr/>
      <dgm:t>
        <a:bodyPr/>
        <a:lstStyle/>
        <a:p>
          <a:pPr latinLnBrk="1"/>
          <a:endParaRPr lang="ko-KR" altLang="en-US" dirty="0"/>
        </a:p>
      </dgm:t>
    </dgm:pt>
    <dgm:pt modelId="{D424E3B2-88F2-46FE-8288-4CB7DCFC6E20}" type="parTrans" cxnId="{E565C6D4-4BEB-449A-8331-652653D937BB}">
      <dgm:prSet/>
      <dgm:spPr/>
      <dgm:t>
        <a:bodyPr/>
        <a:lstStyle/>
        <a:p>
          <a:pPr latinLnBrk="1"/>
          <a:endParaRPr lang="ko-KR" altLang="en-US"/>
        </a:p>
      </dgm:t>
    </dgm:pt>
    <dgm:pt modelId="{39711781-827E-4407-B29B-43A8942DE710}" type="sibTrans" cxnId="{E565C6D4-4BEB-449A-8331-652653D937BB}">
      <dgm:prSet/>
      <dgm:spPr/>
      <dgm:t>
        <a:bodyPr/>
        <a:lstStyle/>
        <a:p>
          <a:pPr latinLnBrk="1"/>
          <a:endParaRPr lang="ko-KR" altLang="en-US"/>
        </a:p>
      </dgm:t>
    </dgm:pt>
    <dgm:pt modelId="{B62601FD-07E5-49C5-833C-C02A10451F6F}">
      <dgm:prSet custT="1"/>
      <dgm:spPr/>
      <dgm:t>
        <a:bodyPr/>
        <a:lstStyle/>
        <a:p>
          <a:pPr rtl="0" latinLnBrk="1"/>
          <a:r>
            <a:rPr lang="en-US" altLang="ko-KR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Filler</a:t>
          </a:r>
          <a:endParaRPr lang="ko-KR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7911F-B7F6-4212-8B78-9AE4121C587A}" type="parTrans" cxnId="{4637BB7B-B7A6-4E53-9A3E-7DF49B3ED062}">
      <dgm:prSet/>
      <dgm:spPr/>
      <dgm:t>
        <a:bodyPr/>
        <a:lstStyle/>
        <a:p>
          <a:pPr latinLnBrk="1"/>
          <a:endParaRPr lang="ko-KR" altLang="en-US"/>
        </a:p>
      </dgm:t>
    </dgm:pt>
    <dgm:pt modelId="{AA41A354-BEA2-4391-9EB1-F181A827BFBB}" type="sibTrans" cxnId="{4637BB7B-B7A6-4E53-9A3E-7DF49B3ED062}">
      <dgm:prSet/>
      <dgm:spPr/>
      <dgm:t>
        <a:bodyPr/>
        <a:lstStyle/>
        <a:p>
          <a:pPr latinLnBrk="1"/>
          <a:endParaRPr lang="ko-KR" altLang="en-US"/>
        </a:p>
      </dgm:t>
    </dgm:pt>
    <dgm:pt modelId="{36389848-7865-4EFC-9122-3362D93F8FD2}" type="pres">
      <dgm:prSet presAssocID="{42775620-1436-4150-AF26-43768BF8379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3F497D-02B4-4BDF-800A-5C7795AE2237}" type="pres">
      <dgm:prSet presAssocID="{42775620-1436-4150-AF26-43768BF83795}" presName="ellipse" presStyleLbl="trBgShp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4BB018A8-32B9-48F0-82D1-754B698EEC8E}" type="pres">
      <dgm:prSet presAssocID="{42775620-1436-4150-AF26-43768BF83795}" presName="arrow1" presStyleLbl="fgShp" presStyleIdx="0" presStyleCnt="1" custLinFactNeighborX="6520" custLinFactNeighborY="31336"/>
      <dgm:spPr>
        <a:gradFill rotWithShape="0">
          <a:gsLst>
            <a:gs pos="0">
              <a:srgbClr val="BEBFC6"/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70000"/>
                <a:hueMod val="100000"/>
                <a:satMod val="100000"/>
              </a:schemeClr>
            </a:gs>
          </a:gsLst>
        </a:gradFill>
      </dgm:spPr>
      <dgm:t>
        <a:bodyPr/>
        <a:lstStyle/>
        <a:p>
          <a:pPr latinLnBrk="1"/>
          <a:endParaRPr lang="ko-KR" altLang="en-US"/>
        </a:p>
      </dgm:t>
    </dgm:pt>
    <dgm:pt modelId="{870C80AB-BFD5-43B5-A1B4-CD7B977539BD}" type="pres">
      <dgm:prSet presAssocID="{42775620-1436-4150-AF26-43768BF83795}" presName="rectangle" presStyleLbl="revTx" presStyleIdx="0" presStyleCnt="1" custLinFactNeighborX="1754" custLinFactNeighborY="1966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0BD9BE0-739A-4BBE-B740-25C5E003B0AE}" type="pres">
      <dgm:prSet presAssocID="{4D676198-CB9C-4FDF-943D-C8EC47D797B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087788-C030-4C99-B561-DD36B1389180}" type="pres">
      <dgm:prSet presAssocID="{B62601FD-07E5-49C5-833C-C02A10451F6F}" presName="item2" presStyleLbl="node1" presStyleIdx="1" presStyleCnt="3" custLinFactNeighborX="11440" custLinFactNeighborY="-936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C2CE6C9-D774-46AB-AAEA-D1CD9E684D96}" type="pres">
      <dgm:prSet presAssocID="{8E53BCDB-E5EA-493B-9B2C-CFA5E428C806}" presName="item3" presStyleLbl="node1" presStyleIdx="2" presStyleCnt="3" custLinFactNeighborX="12480" custLinFactNeighborY="312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D69FE4-9D1D-460A-BE20-D963D47A9D41}" type="pres">
      <dgm:prSet presAssocID="{42775620-1436-4150-AF26-43768BF83795}" presName="funnel" presStyleLbl="trAlignAcc1" presStyleIdx="0" presStyleCnt="1" custScaleX="99730" custScaleY="103184" custLinFactNeighborX="1679" custLinFactNeighborY="1355"/>
      <dgm:spPr/>
      <dgm:t>
        <a:bodyPr/>
        <a:lstStyle/>
        <a:p>
          <a:pPr latinLnBrk="1"/>
          <a:endParaRPr lang="ko-KR" altLang="en-US"/>
        </a:p>
      </dgm:t>
    </dgm:pt>
  </dgm:ptLst>
  <dgm:cxnLst>
    <dgm:cxn modelId="{5C7074A3-AD2F-4D32-A87B-44166B937E8A}" type="presOf" srcId="{ABD4F993-EE28-4766-9B38-550D98A56A34}" destId="{0C2CE6C9-D774-46AB-AAEA-D1CD9E684D96}" srcOrd="0" destOrd="0" presId="urn:microsoft.com/office/officeart/2005/8/layout/funnel1"/>
    <dgm:cxn modelId="{6DE2D80C-BE8C-4194-92E9-4E71A5214487}" srcId="{42775620-1436-4150-AF26-43768BF83795}" destId="{ABD4F993-EE28-4766-9B38-550D98A56A34}" srcOrd="0" destOrd="0" parTransId="{E622880D-9452-48F3-BBBE-605892154CAB}" sibTransId="{B23F8792-8FBA-4178-9397-0C2C54269ACB}"/>
    <dgm:cxn modelId="{7EBCC00F-CD84-491F-AEA2-336783A99F72}" srcId="{42775620-1436-4150-AF26-43768BF83795}" destId="{4D676198-CB9C-4FDF-943D-C8EC47D797BA}" srcOrd="1" destOrd="0" parTransId="{91092EA5-1AAB-46F7-99FF-1D9AC4607E41}" sibTransId="{AE0A7CE5-2534-4164-872C-DD105DC45253}"/>
    <dgm:cxn modelId="{D88AAEB7-967D-4C01-992E-ED149DEFC31C}" type="presOf" srcId="{42775620-1436-4150-AF26-43768BF83795}" destId="{36389848-7865-4EFC-9122-3362D93F8FD2}" srcOrd="0" destOrd="0" presId="urn:microsoft.com/office/officeart/2005/8/layout/funnel1"/>
    <dgm:cxn modelId="{E565C6D4-4BEB-449A-8331-652653D937BB}" srcId="{42775620-1436-4150-AF26-43768BF83795}" destId="{CE4118C8-A26C-457D-B292-58423AA99025}" srcOrd="4" destOrd="0" parTransId="{D424E3B2-88F2-46FE-8288-4CB7DCFC6E20}" sibTransId="{39711781-827E-4407-B29B-43A8942DE710}"/>
    <dgm:cxn modelId="{CF1632D5-094F-4BE1-8245-9A5C5F5F94DD}" type="presOf" srcId="{4D676198-CB9C-4FDF-943D-C8EC47D797BA}" destId="{6F087788-C030-4C99-B561-DD36B1389180}" srcOrd="0" destOrd="0" presId="urn:microsoft.com/office/officeart/2005/8/layout/funnel1"/>
    <dgm:cxn modelId="{AF94ADC3-E6E7-4D6D-BF43-8B6F7FB3D4D4}" type="presOf" srcId="{B62601FD-07E5-49C5-833C-C02A10451F6F}" destId="{00BD9BE0-739A-4BBE-B740-25C5E003B0AE}" srcOrd="0" destOrd="0" presId="urn:microsoft.com/office/officeart/2005/8/layout/funnel1"/>
    <dgm:cxn modelId="{4637BB7B-B7A6-4E53-9A3E-7DF49B3ED062}" srcId="{42775620-1436-4150-AF26-43768BF83795}" destId="{B62601FD-07E5-49C5-833C-C02A10451F6F}" srcOrd="2" destOrd="0" parTransId="{C1A7911F-B7F6-4212-8B78-9AE4121C587A}" sibTransId="{AA41A354-BEA2-4391-9EB1-F181A827BFBB}"/>
    <dgm:cxn modelId="{D65077C9-0BE9-479D-93C4-BE399A0D93CE}" type="presOf" srcId="{8E53BCDB-E5EA-493B-9B2C-CFA5E428C806}" destId="{870C80AB-BFD5-43B5-A1B4-CD7B977539BD}" srcOrd="0" destOrd="0" presId="urn:microsoft.com/office/officeart/2005/8/layout/funnel1"/>
    <dgm:cxn modelId="{E4A33CB1-D244-4F82-9E80-2469737CF0AC}" srcId="{42775620-1436-4150-AF26-43768BF83795}" destId="{8E53BCDB-E5EA-493B-9B2C-CFA5E428C806}" srcOrd="3" destOrd="0" parTransId="{C2C0D50B-7940-4651-86C7-A4820EA6FF66}" sibTransId="{3EB3D10D-45E8-44DB-8969-BB934DC91A4F}"/>
    <dgm:cxn modelId="{E872B6EC-DD53-47EB-BD39-4BCD68785893}" type="presParOf" srcId="{36389848-7865-4EFC-9122-3362D93F8FD2}" destId="{D53F497D-02B4-4BDF-800A-5C7795AE2237}" srcOrd="0" destOrd="0" presId="urn:microsoft.com/office/officeart/2005/8/layout/funnel1"/>
    <dgm:cxn modelId="{3980BFD5-049C-476A-BE52-1E02A20EDD14}" type="presParOf" srcId="{36389848-7865-4EFC-9122-3362D93F8FD2}" destId="{4BB018A8-32B9-48F0-82D1-754B698EEC8E}" srcOrd="1" destOrd="0" presId="urn:microsoft.com/office/officeart/2005/8/layout/funnel1"/>
    <dgm:cxn modelId="{9DF7B73E-D466-4651-B770-7A030AC2400B}" type="presParOf" srcId="{36389848-7865-4EFC-9122-3362D93F8FD2}" destId="{870C80AB-BFD5-43B5-A1B4-CD7B977539BD}" srcOrd="2" destOrd="0" presId="urn:microsoft.com/office/officeart/2005/8/layout/funnel1"/>
    <dgm:cxn modelId="{4646FADF-2A8C-4839-AF73-05A72EED733B}" type="presParOf" srcId="{36389848-7865-4EFC-9122-3362D93F8FD2}" destId="{00BD9BE0-739A-4BBE-B740-25C5E003B0AE}" srcOrd="3" destOrd="0" presId="urn:microsoft.com/office/officeart/2005/8/layout/funnel1"/>
    <dgm:cxn modelId="{B6CCAE2B-B6C7-4CFE-B49C-ED60CE52C63B}" type="presParOf" srcId="{36389848-7865-4EFC-9122-3362D93F8FD2}" destId="{6F087788-C030-4C99-B561-DD36B1389180}" srcOrd="4" destOrd="0" presId="urn:microsoft.com/office/officeart/2005/8/layout/funnel1"/>
    <dgm:cxn modelId="{6979CBDC-523E-47AB-831E-FD295BF66A8F}" type="presParOf" srcId="{36389848-7865-4EFC-9122-3362D93F8FD2}" destId="{0C2CE6C9-D774-46AB-AAEA-D1CD9E684D96}" srcOrd="5" destOrd="0" presId="urn:microsoft.com/office/officeart/2005/8/layout/funnel1"/>
    <dgm:cxn modelId="{D08D9D19-338B-4B42-8A55-86DA53802003}" type="presParOf" srcId="{36389848-7865-4EFC-9122-3362D93F8FD2}" destId="{D5D69FE4-9D1D-460A-BE20-D963D47A9D41}" srcOrd="6" destOrd="0" presId="urn:microsoft.com/office/officeart/2005/8/layout/funnel1"/>
  </dgm:cxnLst>
  <dgm:bg>
    <a:effectLst>
      <a:outerShdw blurRad="50800" dist="38100" dir="5400000" algn="t" rotWithShape="0">
        <a:schemeClr val="tx1">
          <a:lumMod val="95000"/>
          <a:alpha val="40000"/>
        </a:schemeClr>
      </a:outerShdw>
    </a:effectLst>
  </dgm:bg>
  <dgm:whole>
    <a:ln w="28575">
      <a:noFill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B22953-EFFA-44C7-B605-78BBCA1A6F57}" type="doc">
      <dgm:prSet loTypeId="urn:microsoft.com/office/officeart/2005/8/layout/list1" loCatId="list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pPr latinLnBrk="1"/>
          <a:endParaRPr lang="ko-KR" altLang="en-US"/>
        </a:p>
      </dgm:t>
    </dgm:pt>
    <dgm:pt modelId="{E3CEBB7D-70F5-4A9E-B3CB-4182C60606E5}">
      <dgm:prSet phldrT="[텍스트]" custT="1"/>
      <dgm:spPr>
        <a:gradFill rotWithShape="0">
          <a:gsLst>
            <a:gs pos="0">
              <a:srgbClr val="3C6178"/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100000"/>
                <a:shade val="70000"/>
                <a:hueMod val="100000"/>
                <a:satMod val="100000"/>
              </a:schemeClr>
            </a:gs>
          </a:gsLst>
        </a:gradFill>
      </dgm:spPr>
      <dgm:t>
        <a:bodyPr/>
        <a:lstStyle/>
        <a:p>
          <a:pPr latinLnBrk="1"/>
          <a:r>
            <a:rPr lang="ko-KR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  바이오소재 과학</a:t>
          </a:r>
          <a:r>
            <a:rPr lang="ko-KR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 </a:t>
          </a:r>
          <a:r>
            <a:rPr lang="ko-KR" alt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이란</a:t>
          </a:r>
          <a:endParaRPr lang="ko-KR" alt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gm:t>
    </dgm:pt>
    <dgm:pt modelId="{934F858B-A2EC-4A51-9312-68AC5ADD1501}" type="parTrans" cxnId="{7760C836-1A6C-4022-B587-C878A1453A4F}">
      <dgm:prSet/>
      <dgm:spPr/>
      <dgm:t>
        <a:bodyPr/>
        <a:lstStyle/>
        <a:p>
          <a:pPr latinLnBrk="1"/>
          <a:endParaRPr lang="ko-KR" altLang="en-US"/>
        </a:p>
      </dgm:t>
    </dgm:pt>
    <dgm:pt modelId="{9C154E1D-D144-49D0-92DD-5FA4250F16F4}" type="sibTrans" cxnId="{7760C836-1A6C-4022-B587-C878A1453A4F}">
      <dgm:prSet/>
      <dgm:spPr/>
      <dgm:t>
        <a:bodyPr/>
        <a:lstStyle/>
        <a:p>
          <a:pPr latinLnBrk="1"/>
          <a:endParaRPr lang="ko-KR" altLang="en-US"/>
        </a:p>
      </dgm:t>
    </dgm:pt>
    <dgm:pt modelId="{53240F26-C0B6-46EF-BD3B-C0CD873055BA}">
      <dgm:prSet/>
      <dgm:spPr/>
      <dgm:t>
        <a:bodyPr/>
        <a:lstStyle/>
        <a:p>
          <a:pPr latinLnBrk="1"/>
          <a:endParaRPr lang="ko-KR" altLang="en-US" dirty="0"/>
        </a:p>
      </dgm:t>
    </dgm:pt>
    <dgm:pt modelId="{E73B9D08-E755-486E-A7E7-51D20EB86AF7}" type="parTrans" cxnId="{EAEBF4AA-2C29-42AA-93EF-AC16F106B24D}">
      <dgm:prSet/>
      <dgm:spPr/>
      <dgm:t>
        <a:bodyPr/>
        <a:lstStyle/>
        <a:p>
          <a:pPr latinLnBrk="1"/>
          <a:endParaRPr lang="ko-KR" altLang="en-US"/>
        </a:p>
      </dgm:t>
    </dgm:pt>
    <dgm:pt modelId="{E9038940-C50C-496B-A1DA-E116776A6AAF}" type="sibTrans" cxnId="{EAEBF4AA-2C29-42AA-93EF-AC16F106B24D}">
      <dgm:prSet/>
      <dgm:spPr/>
      <dgm:t>
        <a:bodyPr/>
        <a:lstStyle/>
        <a:p>
          <a:pPr latinLnBrk="1"/>
          <a:endParaRPr lang="ko-KR" altLang="en-US"/>
        </a:p>
      </dgm:t>
    </dgm:pt>
    <dgm:pt modelId="{625F9C60-6826-4E34-8D08-E6DA0A5F0B23}" type="pres">
      <dgm:prSet presAssocID="{16B22953-EFFA-44C7-B605-78BBCA1A6F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A2F5F7-98EA-469F-9349-AF62943F11A7}" type="pres">
      <dgm:prSet presAssocID="{E3CEBB7D-70F5-4A9E-B3CB-4182C60606E5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9745828B-D681-4269-BA0C-19805F309DC7}" type="pres">
      <dgm:prSet presAssocID="{E3CEBB7D-70F5-4A9E-B3CB-4182C60606E5}" presName="parentLeftMargin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26525515-0A1B-4085-B996-4F7B1B0367D9}" type="pres">
      <dgm:prSet presAssocID="{E3CEBB7D-70F5-4A9E-B3CB-4182C60606E5}" presName="parentText" presStyleLbl="node1" presStyleIdx="0" presStyleCnt="1" custScaleX="81733" custScaleY="33234" custLinFactNeighborX="40845" custLinFactNeighborY="-3372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105DB5-4FA0-4956-997A-80180224E2D8}" type="pres">
      <dgm:prSet presAssocID="{E3CEBB7D-70F5-4A9E-B3CB-4182C60606E5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1289515D-2E23-4B0D-A6C2-BC037B39D9AB}" type="pres">
      <dgm:prSet presAssocID="{E3CEBB7D-70F5-4A9E-B3CB-4182C60606E5}" presName="childText" presStyleLbl="conFgAcc1" presStyleIdx="0" presStyleCnt="1" custScaleY="217581" custLinFactNeighborY="-41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78F8198-E677-43A9-8831-DC3E99633912}" type="presOf" srcId="{E3CEBB7D-70F5-4A9E-B3CB-4182C60606E5}" destId="{26525515-0A1B-4085-B996-4F7B1B0367D9}" srcOrd="1" destOrd="0" presId="urn:microsoft.com/office/officeart/2005/8/layout/list1"/>
    <dgm:cxn modelId="{33E0A5A1-C803-40A5-89F6-A2195F1C6BE2}" type="presOf" srcId="{E3CEBB7D-70F5-4A9E-B3CB-4182C60606E5}" destId="{9745828B-D681-4269-BA0C-19805F309DC7}" srcOrd="0" destOrd="0" presId="urn:microsoft.com/office/officeart/2005/8/layout/list1"/>
    <dgm:cxn modelId="{254144A9-16B4-400D-9391-5B2B6F4FEDD1}" type="presOf" srcId="{16B22953-EFFA-44C7-B605-78BBCA1A6F57}" destId="{625F9C60-6826-4E34-8D08-E6DA0A5F0B23}" srcOrd="0" destOrd="0" presId="urn:microsoft.com/office/officeart/2005/8/layout/list1"/>
    <dgm:cxn modelId="{7612F490-34AF-4B84-89A3-7114418C9962}" type="presOf" srcId="{53240F26-C0B6-46EF-BD3B-C0CD873055BA}" destId="{1289515D-2E23-4B0D-A6C2-BC037B39D9AB}" srcOrd="0" destOrd="0" presId="urn:microsoft.com/office/officeart/2005/8/layout/list1"/>
    <dgm:cxn modelId="{7760C836-1A6C-4022-B587-C878A1453A4F}" srcId="{16B22953-EFFA-44C7-B605-78BBCA1A6F57}" destId="{E3CEBB7D-70F5-4A9E-B3CB-4182C60606E5}" srcOrd="0" destOrd="0" parTransId="{934F858B-A2EC-4A51-9312-68AC5ADD1501}" sibTransId="{9C154E1D-D144-49D0-92DD-5FA4250F16F4}"/>
    <dgm:cxn modelId="{EAEBF4AA-2C29-42AA-93EF-AC16F106B24D}" srcId="{E3CEBB7D-70F5-4A9E-B3CB-4182C60606E5}" destId="{53240F26-C0B6-46EF-BD3B-C0CD873055BA}" srcOrd="0" destOrd="0" parTransId="{E73B9D08-E755-486E-A7E7-51D20EB86AF7}" sibTransId="{E9038940-C50C-496B-A1DA-E116776A6AAF}"/>
    <dgm:cxn modelId="{FA5E9EB4-316B-447E-8BFF-F129BBFC4A0B}" type="presParOf" srcId="{625F9C60-6826-4E34-8D08-E6DA0A5F0B23}" destId="{C6A2F5F7-98EA-469F-9349-AF62943F11A7}" srcOrd="0" destOrd="0" presId="urn:microsoft.com/office/officeart/2005/8/layout/list1"/>
    <dgm:cxn modelId="{A09C0B82-3DE6-4C0B-AB2D-7E75D43E233E}" type="presParOf" srcId="{C6A2F5F7-98EA-469F-9349-AF62943F11A7}" destId="{9745828B-D681-4269-BA0C-19805F309DC7}" srcOrd="0" destOrd="0" presId="urn:microsoft.com/office/officeart/2005/8/layout/list1"/>
    <dgm:cxn modelId="{DCC440E7-09C9-410B-A137-E2BE82845028}" type="presParOf" srcId="{C6A2F5F7-98EA-469F-9349-AF62943F11A7}" destId="{26525515-0A1B-4085-B996-4F7B1B0367D9}" srcOrd="1" destOrd="0" presId="urn:microsoft.com/office/officeart/2005/8/layout/list1"/>
    <dgm:cxn modelId="{9AF82E86-DBB6-4A81-AB70-89F345336020}" type="presParOf" srcId="{625F9C60-6826-4E34-8D08-E6DA0A5F0B23}" destId="{C6105DB5-4FA0-4956-997A-80180224E2D8}" srcOrd="1" destOrd="0" presId="urn:microsoft.com/office/officeart/2005/8/layout/list1"/>
    <dgm:cxn modelId="{D6CE488F-50E4-40DD-B8E2-930FF71281E4}" type="presParOf" srcId="{625F9C60-6826-4E34-8D08-E6DA0A5F0B23}" destId="{1289515D-2E23-4B0D-A6C2-BC037B39D9AB}" srcOrd="2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B22953-EFFA-44C7-B605-78BBCA1A6F57}" type="doc">
      <dgm:prSet loTypeId="urn:microsoft.com/office/officeart/2005/8/layout/list1" loCatId="list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pPr latinLnBrk="1"/>
          <a:endParaRPr lang="ko-KR" altLang="en-US"/>
        </a:p>
      </dgm:t>
    </dgm:pt>
    <dgm:pt modelId="{BE17D21D-70B3-4341-BEB7-3D9F4AFD693B}">
      <dgm:prSet phldrT="[텍스트]" custT="1"/>
      <dgm:spPr/>
      <dgm:t>
        <a:bodyPr/>
        <a:lstStyle/>
        <a:p>
          <a:pPr latinLnBrk="1"/>
          <a:r>
            <a:rPr lang="en-US" altLang="ko-KR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 Biomaterials</a:t>
          </a:r>
          <a:endParaRPr lang="ko-KR" alt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gm:t>
    </dgm:pt>
    <dgm:pt modelId="{C6728BDD-DEAE-498B-BA9F-6FC9192FF06D}" type="parTrans" cxnId="{3053D2CD-671D-48AE-AB9B-68D6ED347FC1}">
      <dgm:prSet/>
      <dgm:spPr/>
      <dgm:t>
        <a:bodyPr/>
        <a:lstStyle/>
        <a:p>
          <a:pPr latinLnBrk="1"/>
          <a:endParaRPr lang="ko-KR" altLang="en-US"/>
        </a:p>
      </dgm:t>
    </dgm:pt>
    <dgm:pt modelId="{2FE209B4-907B-4083-B4A7-E9D57A4E5421}" type="sibTrans" cxnId="{3053D2CD-671D-48AE-AB9B-68D6ED347FC1}">
      <dgm:prSet/>
      <dgm:spPr/>
      <dgm:t>
        <a:bodyPr/>
        <a:lstStyle/>
        <a:p>
          <a:pPr latinLnBrk="1"/>
          <a:endParaRPr lang="ko-KR" altLang="en-US"/>
        </a:p>
      </dgm:t>
    </dgm:pt>
    <dgm:pt modelId="{625F9C60-6826-4E34-8D08-E6DA0A5F0B23}" type="pres">
      <dgm:prSet presAssocID="{16B22953-EFFA-44C7-B605-78BBCA1A6F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00E0539-5EA0-4B7C-8D80-BBCD6566E29E}" type="pres">
      <dgm:prSet presAssocID="{BE17D21D-70B3-4341-BEB7-3D9F4AFD693B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0AA04CCF-0EDA-4C27-8519-00BDBB0F97EB}" type="pres">
      <dgm:prSet presAssocID="{BE17D21D-70B3-4341-BEB7-3D9F4AFD693B}" presName="parentLeftMargin" presStyleLbl="node1" presStyleIdx="0" presStyleCnt="1" custScaleX="58926" custScaleY="33234" custLinFactNeighborX="-25233" custLinFactNeighborY="-44220"/>
      <dgm:spPr/>
      <dgm:t>
        <a:bodyPr/>
        <a:lstStyle/>
        <a:p>
          <a:pPr latinLnBrk="1"/>
          <a:endParaRPr lang="ko-KR" altLang="en-US"/>
        </a:p>
      </dgm:t>
    </dgm:pt>
    <dgm:pt modelId="{2D98947B-ACFB-4831-BD4E-8CC65BA4CC92}" type="pres">
      <dgm:prSet presAssocID="{BE17D21D-70B3-4341-BEB7-3D9F4AFD693B}" presName="parentText" presStyleLbl="node1" presStyleIdx="0" presStyleCnt="1" custScaleX="61404" custScaleY="33593" custLinFactNeighborX="27096" custLinFactNeighborY="-5549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C6AFDF-FEB5-4174-85CA-EB4073551F33}" type="pres">
      <dgm:prSet presAssocID="{BE17D21D-70B3-4341-BEB7-3D9F4AFD693B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E1A41493-6BF7-4DD9-B5EA-474F68CE5FED}" type="pres">
      <dgm:prSet presAssocID="{BE17D21D-70B3-4341-BEB7-3D9F4AFD693B}" presName="childText" presStyleLbl="conFgAcc1" presStyleIdx="0" presStyleCnt="1" custScaleY="350130" custLinFactNeighborX="-1087" custLinFactNeighborY="1310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94B1BD2-DD10-4E64-BD11-AF14BCB1F3F0}" type="presOf" srcId="{16B22953-EFFA-44C7-B605-78BBCA1A6F57}" destId="{625F9C60-6826-4E34-8D08-E6DA0A5F0B23}" srcOrd="0" destOrd="0" presId="urn:microsoft.com/office/officeart/2005/8/layout/list1"/>
    <dgm:cxn modelId="{3053D2CD-671D-48AE-AB9B-68D6ED347FC1}" srcId="{16B22953-EFFA-44C7-B605-78BBCA1A6F57}" destId="{BE17D21D-70B3-4341-BEB7-3D9F4AFD693B}" srcOrd="0" destOrd="0" parTransId="{C6728BDD-DEAE-498B-BA9F-6FC9192FF06D}" sibTransId="{2FE209B4-907B-4083-B4A7-E9D57A4E5421}"/>
    <dgm:cxn modelId="{11306D80-250D-46C0-9B89-19180A7DBD89}" type="presOf" srcId="{BE17D21D-70B3-4341-BEB7-3D9F4AFD693B}" destId="{0AA04CCF-0EDA-4C27-8519-00BDBB0F97EB}" srcOrd="0" destOrd="0" presId="urn:microsoft.com/office/officeart/2005/8/layout/list1"/>
    <dgm:cxn modelId="{865C931F-2FC5-4A13-8FDB-28DE4ABD7791}" type="presOf" srcId="{BE17D21D-70B3-4341-BEB7-3D9F4AFD693B}" destId="{2D98947B-ACFB-4831-BD4E-8CC65BA4CC92}" srcOrd="1" destOrd="0" presId="urn:microsoft.com/office/officeart/2005/8/layout/list1"/>
    <dgm:cxn modelId="{BA396EF2-8A1E-4357-8178-7BEAA9067680}" type="presParOf" srcId="{625F9C60-6826-4E34-8D08-E6DA0A5F0B23}" destId="{D00E0539-5EA0-4B7C-8D80-BBCD6566E29E}" srcOrd="0" destOrd="0" presId="urn:microsoft.com/office/officeart/2005/8/layout/list1"/>
    <dgm:cxn modelId="{D24BC0F9-DA57-42EB-BCA8-D403F8003A06}" type="presParOf" srcId="{D00E0539-5EA0-4B7C-8D80-BBCD6566E29E}" destId="{0AA04CCF-0EDA-4C27-8519-00BDBB0F97EB}" srcOrd="0" destOrd="0" presId="urn:microsoft.com/office/officeart/2005/8/layout/list1"/>
    <dgm:cxn modelId="{7E45A500-CCDC-45A4-907B-F25CB03D89E2}" type="presParOf" srcId="{D00E0539-5EA0-4B7C-8D80-BBCD6566E29E}" destId="{2D98947B-ACFB-4831-BD4E-8CC65BA4CC92}" srcOrd="1" destOrd="0" presId="urn:microsoft.com/office/officeart/2005/8/layout/list1"/>
    <dgm:cxn modelId="{D6C655C0-BF18-4708-AA35-3F2718423D01}" type="presParOf" srcId="{625F9C60-6826-4E34-8D08-E6DA0A5F0B23}" destId="{ECC6AFDF-FEB5-4174-85CA-EB4073551F33}" srcOrd="1" destOrd="0" presId="urn:microsoft.com/office/officeart/2005/8/layout/list1"/>
    <dgm:cxn modelId="{AD5D78C8-B85D-45DF-A657-85E1290B3366}" type="presParOf" srcId="{625F9C60-6826-4E34-8D08-E6DA0A5F0B23}" destId="{E1A41493-6BF7-4DD9-B5EA-474F68CE5FED}" srcOrd="2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B22953-EFFA-44C7-B605-78BBCA1A6F57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E3CEBB7D-70F5-4A9E-B3CB-4182C60606E5}">
      <dgm:prSet phldrT="[텍스트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r>
            <a:rPr lang="ko-KR" alt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교육 방향</a:t>
          </a:r>
          <a:endParaRPr lang="ko-KR" alt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gm:t>
    </dgm:pt>
    <dgm:pt modelId="{934F858B-A2EC-4A51-9312-68AC5ADD1501}" type="parTrans" cxnId="{7760C836-1A6C-4022-B587-C878A1453A4F}">
      <dgm:prSet/>
      <dgm:spPr/>
      <dgm:t>
        <a:bodyPr/>
        <a:lstStyle/>
        <a:p>
          <a:pPr latinLnBrk="1"/>
          <a:endParaRPr lang="ko-KR" altLang="en-US"/>
        </a:p>
      </dgm:t>
    </dgm:pt>
    <dgm:pt modelId="{9C154E1D-D144-49D0-92DD-5FA4250F16F4}" type="sibTrans" cxnId="{7760C836-1A6C-4022-B587-C878A1453A4F}">
      <dgm:prSet/>
      <dgm:spPr/>
      <dgm:t>
        <a:bodyPr/>
        <a:lstStyle/>
        <a:p>
          <a:pPr latinLnBrk="1"/>
          <a:endParaRPr lang="ko-KR" altLang="en-US"/>
        </a:p>
      </dgm:t>
    </dgm:pt>
    <dgm:pt modelId="{BE17D21D-70B3-4341-BEB7-3D9F4AFD693B}">
      <dgm:prSet phldrT="[텍스트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r>
            <a:rPr lang="ko-KR" alt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교육 과정 </a:t>
          </a:r>
          <a:r>
            <a:rPr lang="en-US" altLang="ko-KR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/ </a:t>
          </a:r>
          <a:r>
            <a:rPr lang="ko-KR" alt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실험 장비</a:t>
          </a:r>
          <a:endParaRPr lang="ko-KR" alt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gm:t>
    </dgm:pt>
    <dgm:pt modelId="{C6728BDD-DEAE-498B-BA9F-6FC9192FF06D}" type="parTrans" cxnId="{3053D2CD-671D-48AE-AB9B-68D6ED347FC1}">
      <dgm:prSet/>
      <dgm:spPr/>
      <dgm:t>
        <a:bodyPr/>
        <a:lstStyle/>
        <a:p>
          <a:pPr latinLnBrk="1"/>
          <a:endParaRPr lang="ko-KR" altLang="en-US"/>
        </a:p>
      </dgm:t>
    </dgm:pt>
    <dgm:pt modelId="{2FE209B4-907B-4083-B4A7-E9D57A4E5421}" type="sibTrans" cxnId="{3053D2CD-671D-48AE-AB9B-68D6ED347FC1}">
      <dgm:prSet/>
      <dgm:spPr/>
      <dgm:t>
        <a:bodyPr/>
        <a:lstStyle/>
        <a:p>
          <a:pPr latinLnBrk="1"/>
          <a:endParaRPr lang="ko-KR" altLang="en-US"/>
        </a:p>
      </dgm:t>
    </dgm:pt>
    <dgm:pt modelId="{625F9C60-6826-4E34-8D08-E6DA0A5F0B23}" type="pres">
      <dgm:prSet presAssocID="{16B22953-EFFA-44C7-B605-78BBCA1A6F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A2F5F7-98EA-469F-9349-AF62943F11A7}" type="pres">
      <dgm:prSet presAssocID="{E3CEBB7D-70F5-4A9E-B3CB-4182C60606E5}" presName="parentLin" presStyleCnt="0"/>
      <dgm:spPr/>
    </dgm:pt>
    <dgm:pt modelId="{9745828B-D681-4269-BA0C-19805F309DC7}" type="pres">
      <dgm:prSet presAssocID="{E3CEBB7D-70F5-4A9E-B3CB-4182C60606E5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26525515-0A1B-4085-B996-4F7B1B0367D9}" type="pres">
      <dgm:prSet presAssocID="{E3CEBB7D-70F5-4A9E-B3CB-4182C60606E5}" presName="parentText" presStyleLbl="node1" presStyleIdx="0" presStyleCnt="2" custScaleX="56850" custScaleY="33234" custLinFactNeighborX="-41748" custLinFactNeighborY="-8664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105DB5-4FA0-4956-997A-80180224E2D8}" type="pres">
      <dgm:prSet presAssocID="{E3CEBB7D-70F5-4A9E-B3CB-4182C60606E5}" presName="negativeSpace" presStyleCnt="0"/>
      <dgm:spPr/>
    </dgm:pt>
    <dgm:pt modelId="{1289515D-2E23-4B0D-A6C2-BC037B39D9AB}" type="pres">
      <dgm:prSet presAssocID="{E3CEBB7D-70F5-4A9E-B3CB-4182C60606E5}" presName="childText" presStyleLbl="conFgAcc1" presStyleIdx="0" presStyleCnt="2" custScaleY="136024" custLinFactNeighborY="-56682">
        <dgm:presLayoutVars>
          <dgm:bulletEnabled val="1"/>
        </dgm:presLayoutVars>
      </dgm:prSet>
      <dgm:spPr>
        <a:solidFill>
          <a:srgbClr val="E5F0F3"/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2604F2C1-C446-441D-9503-FBF7196563A3}" type="pres">
      <dgm:prSet presAssocID="{9C154E1D-D144-49D0-92DD-5FA4250F16F4}" presName="spaceBetweenRectangles" presStyleCnt="0"/>
      <dgm:spPr/>
    </dgm:pt>
    <dgm:pt modelId="{D00E0539-5EA0-4B7C-8D80-BBCD6566E29E}" type="pres">
      <dgm:prSet presAssocID="{BE17D21D-70B3-4341-BEB7-3D9F4AFD693B}" presName="parentLin" presStyleCnt="0"/>
      <dgm:spPr/>
    </dgm:pt>
    <dgm:pt modelId="{0AA04CCF-0EDA-4C27-8519-00BDBB0F97EB}" type="pres">
      <dgm:prSet presAssocID="{BE17D21D-70B3-4341-BEB7-3D9F4AFD693B}" presName="parentLeftMargin" presStyleLbl="node1" presStyleIdx="0" presStyleCnt="2" custScaleX="58926" custScaleY="33234" custLinFactNeighborX="-25233" custLinFactNeighborY="-44220"/>
      <dgm:spPr/>
      <dgm:t>
        <a:bodyPr/>
        <a:lstStyle/>
        <a:p>
          <a:pPr latinLnBrk="1"/>
          <a:endParaRPr lang="ko-KR" altLang="en-US"/>
        </a:p>
      </dgm:t>
    </dgm:pt>
    <dgm:pt modelId="{2D98947B-ACFB-4831-BD4E-8CC65BA4CC92}" type="pres">
      <dgm:prSet presAssocID="{BE17D21D-70B3-4341-BEB7-3D9F4AFD693B}" presName="parentText" presStyleLbl="node1" presStyleIdx="1" presStyleCnt="2" custScaleX="55340" custScaleY="34248" custLinFactNeighborX="20282" custLinFactNeighborY="-1962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C6AFDF-FEB5-4174-85CA-EB4073551F33}" type="pres">
      <dgm:prSet presAssocID="{BE17D21D-70B3-4341-BEB7-3D9F4AFD693B}" presName="negativeSpace" presStyleCnt="0"/>
      <dgm:spPr/>
    </dgm:pt>
    <dgm:pt modelId="{E1A41493-6BF7-4DD9-B5EA-474F68CE5FED}" type="pres">
      <dgm:prSet presAssocID="{BE17D21D-70B3-4341-BEB7-3D9F4AFD693B}" presName="childText" presStyleLbl="conFgAcc1" presStyleIdx="1" presStyleCnt="2" custScaleY="175363" custLinFactNeighborY="36932">
        <dgm:presLayoutVars>
          <dgm:bulletEnabled val="1"/>
        </dgm:presLayoutVars>
      </dgm:prSet>
      <dgm:spPr>
        <a:solidFill>
          <a:srgbClr val="FCFCFA">
            <a:alpha val="89804"/>
          </a:srgb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pPr latinLnBrk="1"/>
          <a:endParaRPr lang="ko-KR" altLang="en-US"/>
        </a:p>
      </dgm:t>
    </dgm:pt>
  </dgm:ptLst>
  <dgm:cxnLst>
    <dgm:cxn modelId="{EE8C570D-1557-4E49-AE64-17156086F3DB}" type="presOf" srcId="{E3CEBB7D-70F5-4A9E-B3CB-4182C60606E5}" destId="{9745828B-D681-4269-BA0C-19805F309DC7}" srcOrd="0" destOrd="0" presId="urn:microsoft.com/office/officeart/2005/8/layout/list1"/>
    <dgm:cxn modelId="{3053D2CD-671D-48AE-AB9B-68D6ED347FC1}" srcId="{16B22953-EFFA-44C7-B605-78BBCA1A6F57}" destId="{BE17D21D-70B3-4341-BEB7-3D9F4AFD693B}" srcOrd="1" destOrd="0" parTransId="{C6728BDD-DEAE-498B-BA9F-6FC9192FF06D}" sibTransId="{2FE209B4-907B-4083-B4A7-E9D57A4E5421}"/>
    <dgm:cxn modelId="{7760C836-1A6C-4022-B587-C878A1453A4F}" srcId="{16B22953-EFFA-44C7-B605-78BBCA1A6F57}" destId="{E3CEBB7D-70F5-4A9E-B3CB-4182C60606E5}" srcOrd="0" destOrd="0" parTransId="{934F858B-A2EC-4A51-9312-68AC5ADD1501}" sibTransId="{9C154E1D-D144-49D0-92DD-5FA4250F16F4}"/>
    <dgm:cxn modelId="{EFFB5333-FCAB-4CDA-BFAE-09EFE6462EF0}" type="presOf" srcId="{E3CEBB7D-70F5-4A9E-B3CB-4182C60606E5}" destId="{26525515-0A1B-4085-B996-4F7B1B0367D9}" srcOrd="1" destOrd="0" presId="urn:microsoft.com/office/officeart/2005/8/layout/list1"/>
    <dgm:cxn modelId="{DEE76A8C-B37B-49AD-A60A-EC5099E8E940}" type="presOf" srcId="{BE17D21D-70B3-4341-BEB7-3D9F4AFD693B}" destId="{0AA04CCF-0EDA-4C27-8519-00BDBB0F97EB}" srcOrd="0" destOrd="0" presId="urn:microsoft.com/office/officeart/2005/8/layout/list1"/>
    <dgm:cxn modelId="{6CD2EF29-76CF-493E-AE49-55C8167212B1}" type="presOf" srcId="{BE17D21D-70B3-4341-BEB7-3D9F4AFD693B}" destId="{2D98947B-ACFB-4831-BD4E-8CC65BA4CC92}" srcOrd="1" destOrd="0" presId="urn:microsoft.com/office/officeart/2005/8/layout/list1"/>
    <dgm:cxn modelId="{F360AE09-3F84-481F-92B8-2BC813DABFA2}" type="presOf" srcId="{16B22953-EFFA-44C7-B605-78BBCA1A6F57}" destId="{625F9C60-6826-4E34-8D08-E6DA0A5F0B23}" srcOrd="0" destOrd="0" presId="urn:microsoft.com/office/officeart/2005/8/layout/list1"/>
    <dgm:cxn modelId="{5AD3ECA8-2AED-431C-9872-9347F80AFC4B}" type="presParOf" srcId="{625F9C60-6826-4E34-8D08-E6DA0A5F0B23}" destId="{C6A2F5F7-98EA-469F-9349-AF62943F11A7}" srcOrd="0" destOrd="0" presId="urn:microsoft.com/office/officeart/2005/8/layout/list1"/>
    <dgm:cxn modelId="{71999D90-E7CE-45BA-824A-BD249DA88F1C}" type="presParOf" srcId="{C6A2F5F7-98EA-469F-9349-AF62943F11A7}" destId="{9745828B-D681-4269-BA0C-19805F309DC7}" srcOrd="0" destOrd="0" presId="urn:microsoft.com/office/officeart/2005/8/layout/list1"/>
    <dgm:cxn modelId="{391C3451-094E-45F2-A639-0A1756021A5F}" type="presParOf" srcId="{C6A2F5F7-98EA-469F-9349-AF62943F11A7}" destId="{26525515-0A1B-4085-B996-4F7B1B0367D9}" srcOrd="1" destOrd="0" presId="urn:microsoft.com/office/officeart/2005/8/layout/list1"/>
    <dgm:cxn modelId="{28A59494-46CC-4D7A-B563-E9D8BCD7DE3B}" type="presParOf" srcId="{625F9C60-6826-4E34-8D08-E6DA0A5F0B23}" destId="{C6105DB5-4FA0-4956-997A-80180224E2D8}" srcOrd="1" destOrd="0" presId="urn:microsoft.com/office/officeart/2005/8/layout/list1"/>
    <dgm:cxn modelId="{21C5C31A-99FE-4877-939B-9871970C73B3}" type="presParOf" srcId="{625F9C60-6826-4E34-8D08-E6DA0A5F0B23}" destId="{1289515D-2E23-4B0D-A6C2-BC037B39D9AB}" srcOrd="2" destOrd="0" presId="urn:microsoft.com/office/officeart/2005/8/layout/list1"/>
    <dgm:cxn modelId="{A11CE737-56CD-4D71-92C3-C5768F25DAEF}" type="presParOf" srcId="{625F9C60-6826-4E34-8D08-E6DA0A5F0B23}" destId="{2604F2C1-C446-441D-9503-FBF7196563A3}" srcOrd="3" destOrd="0" presId="urn:microsoft.com/office/officeart/2005/8/layout/list1"/>
    <dgm:cxn modelId="{77A380CA-CAF0-4632-8807-91B18AA4A42F}" type="presParOf" srcId="{625F9C60-6826-4E34-8D08-E6DA0A5F0B23}" destId="{D00E0539-5EA0-4B7C-8D80-BBCD6566E29E}" srcOrd="4" destOrd="0" presId="urn:microsoft.com/office/officeart/2005/8/layout/list1"/>
    <dgm:cxn modelId="{7D4F87F5-25DA-42EC-AB83-72BF8A74C2CB}" type="presParOf" srcId="{D00E0539-5EA0-4B7C-8D80-BBCD6566E29E}" destId="{0AA04CCF-0EDA-4C27-8519-00BDBB0F97EB}" srcOrd="0" destOrd="0" presId="urn:microsoft.com/office/officeart/2005/8/layout/list1"/>
    <dgm:cxn modelId="{6C8D1BB5-9E1F-49FA-B406-9F49C5787A42}" type="presParOf" srcId="{D00E0539-5EA0-4B7C-8D80-BBCD6566E29E}" destId="{2D98947B-ACFB-4831-BD4E-8CC65BA4CC92}" srcOrd="1" destOrd="0" presId="urn:microsoft.com/office/officeart/2005/8/layout/list1"/>
    <dgm:cxn modelId="{F24A94DC-9C8F-4868-8954-BD7D27A9C4A7}" type="presParOf" srcId="{625F9C60-6826-4E34-8D08-E6DA0A5F0B23}" destId="{ECC6AFDF-FEB5-4174-85CA-EB4073551F33}" srcOrd="5" destOrd="0" presId="urn:microsoft.com/office/officeart/2005/8/layout/list1"/>
    <dgm:cxn modelId="{E0E7BA2D-93A4-4DB1-8DF6-A979B778F23F}" type="presParOf" srcId="{625F9C60-6826-4E34-8D08-E6DA0A5F0B23}" destId="{E1A41493-6BF7-4DD9-B5EA-474F68CE5FED}" srcOrd="6" destOrd="0" presId="urn:microsoft.com/office/officeart/2005/8/layout/list1"/>
  </dgm:cxnLst>
  <dgm:bg>
    <a:noFill/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B22953-EFFA-44C7-B605-78BBCA1A6F57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BE17D21D-70B3-4341-BEB7-3D9F4AFD693B}">
      <dgm:prSet phldrT="[텍스트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r>
            <a:rPr lang="ko-KR" alt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졸업 후 진로</a:t>
          </a:r>
          <a:endParaRPr lang="ko-KR" alt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gm:t>
    </dgm:pt>
    <dgm:pt modelId="{C6728BDD-DEAE-498B-BA9F-6FC9192FF06D}" type="parTrans" cxnId="{3053D2CD-671D-48AE-AB9B-68D6ED347FC1}">
      <dgm:prSet/>
      <dgm:spPr/>
      <dgm:t>
        <a:bodyPr/>
        <a:lstStyle/>
        <a:p>
          <a:pPr latinLnBrk="1"/>
          <a:endParaRPr lang="ko-KR" altLang="en-US"/>
        </a:p>
      </dgm:t>
    </dgm:pt>
    <dgm:pt modelId="{2FE209B4-907B-4083-B4A7-E9D57A4E5421}" type="sibTrans" cxnId="{3053D2CD-671D-48AE-AB9B-68D6ED347FC1}">
      <dgm:prSet/>
      <dgm:spPr/>
      <dgm:t>
        <a:bodyPr/>
        <a:lstStyle/>
        <a:p>
          <a:pPr latinLnBrk="1"/>
          <a:endParaRPr lang="ko-KR" altLang="en-US"/>
        </a:p>
      </dgm:t>
    </dgm:pt>
    <dgm:pt modelId="{625F9C60-6826-4E34-8D08-E6DA0A5F0B23}" type="pres">
      <dgm:prSet presAssocID="{16B22953-EFFA-44C7-B605-78BBCA1A6F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00E0539-5EA0-4B7C-8D80-BBCD6566E29E}" type="pres">
      <dgm:prSet presAssocID="{BE17D21D-70B3-4341-BEB7-3D9F4AFD693B}" presName="parentLin" presStyleCnt="0"/>
      <dgm:spPr/>
    </dgm:pt>
    <dgm:pt modelId="{0AA04CCF-0EDA-4C27-8519-00BDBB0F97EB}" type="pres">
      <dgm:prSet presAssocID="{BE17D21D-70B3-4341-BEB7-3D9F4AFD693B}" presName="parentLeftMargin" presStyleLbl="node1" presStyleIdx="0" presStyleCnt="1" custScaleX="58926" custScaleY="33234" custLinFactNeighborX="-25233" custLinFactNeighborY="-44220"/>
      <dgm:spPr/>
      <dgm:t>
        <a:bodyPr/>
        <a:lstStyle/>
        <a:p>
          <a:pPr latinLnBrk="1"/>
          <a:endParaRPr lang="ko-KR" altLang="en-US"/>
        </a:p>
      </dgm:t>
    </dgm:pt>
    <dgm:pt modelId="{2D98947B-ACFB-4831-BD4E-8CC65BA4CC92}" type="pres">
      <dgm:prSet presAssocID="{BE17D21D-70B3-4341-BEB7-3D9F4AFD693B}" presName="parentText" presStyleLbl="node1" presStyleIdx="0" presStyleCnt="1" custScaleX="55340" custScaleY="34248" custLinFactNeighborX="68538" custLinFactNeighborY="-3303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C6AFDF-FEB5-4174-85CA-EB4073551F33}" type="pres">
      <dgm:prSet presAssocID="{BE17D21D-70B3-4341-BEB7-3D9F4AFD693B}" presName="negativeSpace" presStyleCnt="0"/>
      <dgm:spPr/>
    </dgm:pt>
    <dgm:pt modelId="{E1A41493-6BF7-4DD9-B5EA-474F68CE5FED}" type="pres">
      <dgm:prSet presAssocID="{BE17D21D-70B3-4341-BEB7-3D9F4AFD693B}" presName="childText" presStyleLbl="conFgAcc1" presStyleIdx="0" presStyleCnt="1" custScaleY="151396" custLinFactNeighborX="1010" custLinFactNeighborY="4790">
        <dgm:presLayoutVars>
          <dgm:bulletEnabled val="1"/>
        </dgm:presLayoutVars>
      </dgm:prSet>
      <dgm:spPr>
        <a:solidFill>
          <a:schemeClr val="bg1">
            <a:alpha val="89804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pPr latinLnBrk="1"/>
          <a:endParaRPr lang="ko-KR" altLang="en-US"/>
        </a:p>
      </dgm:t>
    </dgm:pt>
  </dgm:ptLst>
  <dgm:cxnLst>
    <dgm:cxn modelId="{3053D2CD-671D-48AE-AB9B-68D6ED347FC1}" srcId="{16B22953-EFFA-44C7-B605-78BBCA1A6F57}" destId="{BE17D21D-70B3-4341-BEB7-3D9F4AFD693B}" srcOrd="0" destOrd="0" parTransId="{C6728BDD-DEAE-498B-BA9F-6FC9192FF06D}" sibTransId="{2FE209B4-907B-4083-B4A7-E9D57A4E5421}"/>
    <dgm:cxn modelId="{675D6EF3-AC07-4388-A1C1-B4C7B6568F94}" type="presOf" srcId="{BE17D21D-70B3-4341-BEB7-3D9F4AFD693B}" destId="{2D98947B-ACFB-4831-BD4E-8CC65BA4CC92}" srcOrd="1" destOrd="0" presId="urn:microsoft.com/office/officeart/2005/8/layout/list1"/>
    <dgm:cxn modelId="{CB7A10D2-BB05-4743-91BD-E21D73669CBA}" type="presOf" srcId="{BE17D21D-70B3-4341-BEB7-3D9F4AFD693B}" destId="{0AA04CCF-0EDA-4C27-8519-00BDBB0F97EB}" srcOrd="0" destOrd="0" presId="urn:microsoft.com/office/officeart/2005/8/layout/list1"/>
    <dgm:cxn modelId="{064BC321-779A-4586-9D80-612E8FE1A03F}" type="presOf" srcId="{16B22953-EFFA-44C7-B605-78BBCA1A6F57}" destId="{625F9C60-6826-4E34-8D08-E6DA0A5F0B23}" srcOrd="0" destOrd="0" presId="urn:microsoft.com/office/officeart/2005/8/layout/list1"/>
    <dgm:cxn modelId="{69341555-57D3-4B68-A51A-2EAB430E8D1F}" type="presParOf" srcId="{625F9C60-6826-4E34-8D08-E6DA0A5F0B23}" destId="{D00E0539-5EA0-4B7C-8D80-BBCD6566E29E}" srcOrd="0" destOrd="0" presId="urn:microsoft.com/office/officeart/2005/8/layout/list1"/>
    <dgm:cxn modelId="{4758E563-5F95-40E8-95E9-91DC65D813B4}" type="presParOf" srcId="{D00E0539-5EA0-4B7C-8D80-BBCD6566E29E}" destId="{0AA04CCF-0EDA-4C27-8519-00BDBB0F97EB}" srcOrd="0" destOrd="0" presId="urn:microsoft.com/office/officeart/2005/8/layout/list1"/>
    <dgm:cxn modelId="{6E1E9D8F-09BC-429E-BA9B-10FED659E473}" type="presParOf" srcId="{D00E0539-5EA0-4B7C-8D80-BBCD6566E29E}" destId="{2D98947B-ACFB-4831-BD4E-8CC65BA4CC92}" srcOrd="1" destOrd="0" presId="urn:microsoft.com/office/officeart/2005/8/layout/list1"/>
    <dgm:cxn modelId="{A02E5065-7566-495A-AD49-A30E4F6D900C}" type="presParOf" srcId="{625F9C60-6826-4E34-8D08-E6DA0A5F0B23}" destId="{ECC6AFDF-FEB5-4174-85CA-EB4073551F33}" srcOrd="1" destOrd="0" presId="urn:microsoft.com/office/officeart/2005/8/layout/list1"/>
    <dgm:cxn modelId="{260E152C-FCDA-4E94-8FD4-4A8683C525CC}" type="presParOf" srcId="{625F9C60-6826-4E34-8D08-E6DA0A5F0B23}" destId="{E1A41493-6BF7-4DD9-B5EA-474F68CE5FED}" srcOrd="2" destOrd="0" presId="urn:microsoft.com/office/officeart/2005/8/layout/list1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7F03E3A5-7779-4339-99FE-46BA0D84DF8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112A3957-2A78-4E4C-BF63-4EE22BCF59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2A3957-2A78-4E4C-BF63-4EE22BCF5990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>
            <a:spLocks noEditPoints="1"/>
          </p:cNvSpPr>
          <p:nvPr/>
        </p:nvSpPr>
        <p:spPr bwMode="blackGray">
          <a:xfrm>
            <a:off x="6820592" y="428628"/>
            <a:ext cx="2323440" cy="6000768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35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09446"/>
            <a:ext cx="77724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23248" y="3886200"/>
            <a:ext cx="5414978" cy="1042998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CE81A-9F63-4DD4-A82F-3C5AEE2BDB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98C6E-ADE4-41F6-B61D-2BCDF56323C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58082" y="274639"/>
            <a:ext cx="1328718" cy="5851525"/>
          </a:xfrm>
        </p:spPr>
        <p:txBody>
          <a:bodyPr vert="eaVert" anchor="b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28672"/>
            <a:ext cx="6900882" cy="519749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57F2F-C6AF-43DA-9679-8D0B43C23FE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D3D6D-F670-4DAC-B849-F063B065DFF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tint val="8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tint val="8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C9080-7F2D-4D98-8B71-96CE3BF7700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9B9CB-2E38-42EC-9452-0106CA1C09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5500702"/>
            <a:ext cx="4041775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762F3-D0E6-4B85-8A6E-289625A090B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09430-3698-4286-8B7A-5BC4E526E10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B31BF-F480-46E1-AE10-2A5AD69EA4A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8219505" cy="59387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868" y="1590620"/>
            <a:ext cx="8218935" cy="4535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866111"/>
            <a:ext cx="8237260" cy="687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36252-BFD2-486F-8471-1DE574D3689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3422654" cy="781052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28596" y="2566978"/>
            <a:ext cx="3422654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"/>
          </p:nvPr>
        </p:nvSpPr>
        <p:spPr>
          <a:xfrm>
            <a:off x="4000496" y="928670"/>
            <a:ext cx="4500594" cy="4500570"/>
          </a:xfrm>
          <a:prstGeom prst="roundRect">
            <a:avLst>
              <a:gd name="adj" fmla="val 8501"/>
            </a:avLst>
          </a:prstGeom>
          <a:noFill/>
          <a:ln w="165100" cap="rnd" cmpd="sng">
            <a:gradFill flip="none" rotWithShape="1">
              <a:gsLst>
                <a:gs pos="0">
                  <a:schemeClr val="accent2">
                    <a:tint val="20000"/>
                  </a:schemeClr>
                </a:gs>
                <a:gs pos="100000">
                  <a:schemeClr val="accent2">
                    <a:tint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balanced" dir="t"/>
          </a:scene3d>
          <a:sp3d extrusionH="76200" prstMaterial="matte">
            <a:bevelT h="38100"/>
            <a:bevelB h="38100"/>
            <a:extrusionClr>
              <a:schemeClr val="bg2">
                <a:shade val="75000"/>
              </a:schemeClr>
            </a:extrusionClr>
          </a:sp3d>
        </p:spPr>
        <p:txBody>
          <a:bodyPr rtlCol="0">
            <a:normAutofit/>
          </a:bodyPr>
          <a:lstStyle/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C0B35-B4C7-4585-B0F6-1DDCFBDE0A8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 flipH="1">
            <a:off x="-32" y="500042"/>
            <a:ext cx="2268129" cy="5929354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62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30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57CE13-86BD-4380-BE8E-EA93502C54B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b="1" kern="1200">
          <a:ln w="11430">
            <a:solidFill>
              <a:schemeClr val="tx2">
                <a:shade val="25000"/>
                <a:alpha val="75000"/>
              </a:schemeClr>
            </a:solidFill>
          </a:ln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>
                  <a:shade val="90000"/>
                </a:schemeClr>
              </a:gs>
            </a:gsLst>
            <a:lin ang="5400000" scaled="0"/>
          </a:gradFill>
          <a:effectLst>
            <a:outerShdw blurRad="50800" dist="25400" dir="5460000" algn="tl" rotWithShape="0">
              <a:srgbClr val="000000">
                <a:alpha val="27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 pitchFamily="18" charset="0"/>
          <a:ea typeface="HY견명조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 pitchFamily="18" charset="0"/>
          <a:ea typeface="HY견명조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 pitchFamily="18" charset="0"/>
          <a:ea typeface="HY견명조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 pitchFamily="18" charset="0"/>
          <a:ea typeface="HY견명조" pitchFamily="18" charset="-127"/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p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B5AD67"/>
        </a:buClr>
        <a:buSzPct val="14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61A9B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AB7350"/>
        </a:buClr>
        <a:buSzPct val="11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6"/>
        </a:buClr>
        <a:buSzPct val="9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Layout" Target="../diagrams/layout2.xml"/><Relationship Id="rId3" Type="http://schemas.openxmlformats.org/officeDocument/2006/relationships/audio" Target="../media/audio1.wav"/><Relationship Id="rId7" Type="http://schemas.openxmlformats.org/officeDocument/2006/relationships/diagramLayout" Target="../diagrams/layout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5" Type="http://schemas.openxmlformats.org/officeDocument/2006/relationships/diagramColors" Target="../diagrams/colors2.xml"/><Relationship Id="rId10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openxmlformats.org/officeDocument/2006/relationships/diagramColors" Target="../diagrams/colors1.xml"/><Relationship Id="rId1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2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25.jpeg"/><Relationship Id="rId4" Type="http://schemas.openxmlformats.org/officeDocument/2006/relationships/diagramData" Target="../diagrams/data4.xml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18" Type="http://schemas.openxmlformats.org/officeDocument/2006/relationships/image" Target="../media/image37.jpeg"/><Relationship Id="rId26" Type="http://schemas.openxmlformats.org/officeDocument/2006/relationships/image" Target="../media/image45.gif"/><Relationship Id="rId3" Type="http://schemas.openxmlformats.org/officeDocument/2006/relationships/image" Target="../media/image26.jpeg"/><Relationship Id="rId21" Type="http://schemas.openxmlformats.org/officeDocument/2006/relationships/image" Target="../media/image40.jpeg"/><Relationship Id="rId7" Type="http://schemas.openxmlformats.org/officeDocument/2006/relationships/diagramColors" Target="../diagrams/colors5.xml"/><Relationship Id="rId12" Type="http://schemas.openxmlformats.org/officeDocument/2006/relationships/image" Target="../media/image31.png"/><Relationship Id="rId17" Type="http://schemas.openxmlformats.org/officeDocument/2006/relationships/image" Target="../media/image36.jpeg"/><Relationship Id="rId25" Type="http://schemas.openxmlformats.org/officeDocument/2006/relationships/image" Target="../media/image44.jpeg"/><Relationship Id="rId2" Type="http://schemas.openxmlformats.org/officeDocument/2006/relationships/audio" Target="../media/audio3.wav"/><Relationship Id="rId16" Type="http://schemas.openxmlformats.org/officeDocument/2006/relationships/image" Target="../media/image35.pn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diagramLayout" Target="../diagrams/layout5.xml"/><Relationship Id="rId15" Type="http://schemas.openxmlformats.org/officeDocument/2006/relationships/image" Target="../media/image34.png"/><Relationship Id="rId23" Type="http://schemas.openxmlformats.org/officeDocument/2006/relationships/image" Target="../media/image42.jpe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4" Type="http://schemas.openxmlformats.org/officeDocument/2006/relationships/diagramData" Target="../diagrams/data5.xml"/><Relationship Id="rId9" Type="http://schemas.openxmlformats.org/officeDocument/2006/relationships/image" Target="../media/image28.png"/><Relationship Id="rId14" Type="http://schemas.openxmlformats.org/officeDocument/2006/relationships/image" Target="../media/image33.jpeg"/><Relationship Id="rId22" Type="http://schemas.openxmlformats.org/officeDocument/2006/relationships/image" Target="../media/image41.jpeg"/><Relationship Id="rId27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내용 개체 틀 4"/>
          <p:cNvGraphicFramePr>
            <a:graphicFrameLocks/>
          </p:cNvGraphicFramePr>
          <p:nvPr/>
        </p:nvGraphicFramePr>
        <p:xfrm>
          <a:off x="5357818" y="1785926"/>
          <a:ext cx="4071966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0" y="1"/>
            <a:ext cx="9144000" cy="2857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>
              <a:spcBef>
                <a:spcPct val="0"/>
              </a:spcBef>
              <a:defRPr/>
            </a:pPr>
            <a:r>
              <a:rPr lang="en-US" altLang="ko-KR" sz="1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altLang="ko-KR" sz="1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ollege of </a:t>
            </a:r>
            <a:r>
              <a:rPr lang="en-US" altLang="ko-KR" sz="1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sz="1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atural </a:t>
            </a:r>
            <a:r>
              <a:rPr lang="en-US" altLang="ko-KR" sz="1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n-US" altLang="ko-KR" sz="1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esources and </a:t>
            </a:r>
            <a:r>
              <a:rPr lang="en-US" altLang="ko-KR" sz="1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altLang="ko-KR" sz="1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ife </a:t>
            </a:r>
            <a:r>
              <a:rPr lang="en-US" altLang="ko-KR" sz="1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altLang="ko-KR" sz="1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cience</a:t>
            </a:r>
          </a:p>
        </p:txBody>
      </p:sp>
      <p:grpSp>
        <p:nvGrpSpPr>
          <p:cNvPr id="3078" name="Group 27"/>
          <p:cNvGrpSpPr>
            <a:grpSpLocks/>
          </p:cNvGrpSpPr>
          <p:nvPr/>
        </p:nvGrpSpPr>
        <p:grpSpPr bwMode="auto">
          <a:xfrm>
            <a:off x="0" y="-26988"/>
            <a:ext cx="785813" cy="384176"/>
            <a:chOff x="204" y="3521"/>
            <a:chExt cx="909" cy="456"/>
          </a:xfrm>
        </p:grpSpPr>
        <p:pic>
          <p:nvPicPr>
            <p:cNvPr id="15370" name="Picture 28" descr="UNI000009b05a3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04" y="3521"/>
              <a:ext cx="456" cy="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371" name="Picture 29" descr="UNI000009b05a3b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57" y="3521"/>
              <a:ext cx="456" cy="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365" name="Rectangle 30"/>
          <p:cNvSpPr>
            <a:spLocks noChangeArrowheads="1"/>
          </p:cNvSpPr>
          <p:nvPr/>
        </p:nvSpPr>
        <p:spPr bwMode="auto">
          <a:xfrm>
            <a:off x="1" y="6597650"/>
            <a:ext cx="9144000" cy="260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>
              <a:spcBef>
                <a:spcPct val="0"/>
              </a:spcBef>
              <a:defRPr/>
            </a:pPr>
            <a:r>
              <a:rPr lang="en-US" altLang="ko-KR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http://bm.pnu.ac.kr                                                                                                                          </a:t>
            </a:r>
            <a:r>
              <a:rPr lang="en-US" altLang="ko-KR" sz="18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12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usan </a:t>
            </a:r>
            <a:r>
              <a:rPr lang="en-US" altLang="ko-KR" sz="18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sz="12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ational </a:t>
            </a:r>
            <a:r>
              <a:rPr lang="en-US" altLang="ko-KR" sz="18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altLang="ko-KR" sz="12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niversity</a:t>
            </a:r>
          </a:p>
        </p:txBody>
      </p:sp>
      <p:graphicFrame>
        <p:nvGraphicFramePr>
          <p:cNvPr id="13" name="다이어그램 12"/>
          <p:cNvGraphicFramePr/>
          <p:nvPr/>
        </p:nvGraphicFramePr>
        <p:xfrm>
          <a:off x="428596" y="1571612"/>
          <a:ext cx="507209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모서리가 둥근 직사각형 13"/>
          <p:cNvSpPr/>
          <p:nvPr/>
        </p:nvSpPr>
        <p:spPr>
          <a:xfrm>
            <a:off x="1785918" y="500042"/>
            <a:ext cx="5500726" cy="857256"/>
          </a:xfrm>
          <a:prstGeom prst="roundRect">
            <a:avLst/>
          </a:prstGeom>
          <a:solidFill>
            <a:srgbClr val="889C7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6350" prstMaterial="matte">
              <a:bevelT w="0" h="2540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defRPr/>
            </a:pPr>
            <a:endParaRPr lang="en-US" altLang="ko-KR" sz="2000" b="1" dirty="0">
              <a:solidFill>
                <a:srgbClr val="0066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100"/>
              </a:lnSpc>
              <a:spcBef>
                <a:spcPts val="1800"/>
              </a:spcBef>
              <a:defRPr/>
            </a:pP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바이오소재과학과</a:t>
            </a:r>
            <a:endParaRPr lang="en-US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  <a:p>
            <a:pPr algn="ctr">
              <a:defRPr/>
            </a:pPr>
            <a:r>
              <a:rPr lang="en-US" altLang="ko-KR" sz="1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altLang="ko-KR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Department  of  Biomaterial  Science</a:t>
            </a:r>
            <a:endParaRPr lang="ko-KR" altLang="en-US" sz="16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spc="50" dirty="0">
              <a:ln w="3175"/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0" y="2419689"/>
            <a:ext cx="4714908" cy="272382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 </a:t>
            </a:r>
            <a:r>
              <a:rPr kumimoji="0" lang="ko-KR" altLang="en-US" sz="1600" dirty="0">
                <a:solidFill>
                  <a:schemeClr val="accent4">
                    <a:lumMod val="75000"/>
                  </a:schemeClr>
                </a:solidFill>
                <a:latin typeface="HY견명조" pitchFamily="18" charset="-127"/>
                <a:ea typeface="HY견명조" pitchFamily="18" charset="-127"/>
              </a:rPr>
              <a:t>생체 환경에 이용되는 천연</a:t>
            </a:r>
            <a:r>
              <a:rPr kumimoji="0" lang="en-US" altLang="ko-KR" sz="1600" dirty="0">
                <a:solidFill>
                  <a:schemeClr val="accent4">
                    <a:lumMod val="75000"/>
                  </a:schemeClr>
                </a:solidFill>
                <a:latin typeface="HY견명조" pitchFamily="18" charset="-127"/>
                <a:ea typeface="HY견명조" pitchFamily="18" charset="-127"/>
              </a:rPr>
              <a:t>/</a:t>
            </a:r>
            <a:r>
              <a:rPr kumimoji="0" lang="ko-KR" altLang="en-US" sz="1600" dirty="0">
                <a:solidFill>
                  <a:schemeClr val="accent4">
                    <a:lumMod val="75000"/>
                  </a:schemeClr>
                </a:solidFill>
                <a:latin typeface="HY견명조" pitchFamily="18" charset="-127"/>
                <a:ea typeface="HY견명조" pitchFamily="18" charset="-127"/>
              </a:rPr>
              <a:t>합성 소재의 과학</a:t>
            </a:r>
            <a:endParaRPr kumimoji="0" lang="en-US" altLang="ko-KR" sz="1600" dirty="0">
              <a:solidFill>
                <a:schemeClr val="accent4">
                  <a:lumMod val="75000"/>
                </a:schemeClr>
              </a:solidFill>
              <a:latin typeface="HY견명조" pitchFamily="18" charset="-127"/>
              <a:ea typeface="HY견명조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 </a:t>
            </a:r>
            <a:r>
              <a:rPr kumimoji="0" lang="en-US" altLang="ko-KR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21</a:t>
            </a:r>
            <a:r>
              <a:rPr kumimoji="0" lang="ko-KR" altLang="en-US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세기는 </a:t>
            </a:r>
            <a:r>
              <a:rPr kumimoji="0" lang="en-US" altLang="ko-KR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/>
            </a:r>
            <a:br>
              <a:rPr kumimoji="0" lang="en-US" altLang="ko-KR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</a:br>
            <a:r>
              <a:rPr kumimoji="0" lang="en-US" altLang="ko-KR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 </a:t>
            </a:r>
            <a:r>
              <a:rPr kumimoji="0" lang="ko-KR" altLang="en-US" sz="1800" b="1" dirty="0" smtClean="0">
                <a:solidFill>
                  <a:srgbClr val="295B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생명공학</a:t>
            </a:r>
            <a:r>
              <a:rPr kumimoji="0" lang="ko-KR" altLang="en-US" sz="1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과</a:t>
            </a:r>
            <a:r>
              <a:rPr kumimoji="0" lang="ko-KR" altLang="en-US" sz="18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 </a:t>
            </a:r>
            <a:r>
              <a:rPr kumimoji="0" lang="ko-KR" altLang="en-US" sz="1800" b="1" dirty="0">
                <a:solidFill>
                  <a:srgbClr val="295B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재료과학</a:t>
            </a:r>
            <a:r>
              <a:rPr kumimoji="0" lang="ko-KR" altLang="en-US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의</a:t>
            </a:r>
            <a:r>
              <a:rPr kumimoji="0" lang="ko-KR" alt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 </a:t>
            </a:r>
            <a:r>
              <a:rPr kumimoji="0" lang="ko-KR" altLang="en-US" sz="1800" b="1" dirty="0">
                <a:solidFill>
                  <a:srgbClr val="568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융합 </a:t>
            </a:r>
            <a:r>
              <a:rPr kumimoji="0" lang="ko-KR" altLang="en-US" sz="1800" b="1" dirty="0" smtClean="0">
                <a:solidFill>
                  <a:srgbClr val="568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학문</a:t>
            </a:r>
            <a:r>
              <a:rPr kumimoji="0" lang="ko-KR" altLang="en-US" sz="1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의 시대</a:t>
            </a:r>
            <a:endParaRPr kumimoji="0" lang="en-US" altLang="ko-KR" sz="1800" b="1" dirty="0">
              <a:solidFill>
                <a:srgbClr val="5684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>
              <a:solidFill>
                <a:srgbClr val="5684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 smtClean="0">
                <a:solidFill>
                  <a:schemeClr val="bg2">
                    <a:lumMod val="25000"/>
                  </a:schemeClr>
                </a:solidFill>
                <a:latin typeface="HY견명조" pitchFamily="18" charset="-127"/>
                <a:ea typeface="HY견명조" pitchFamily="18" charset="-127"/>
              </a:rPr>
              <a:t>   최근 </a:t>
            </a:r>
            <a:r>
              <a:rPr kumimoji="0" lang="ko-KR" altLang="en-US" sz="1400" dirty="0">
                <a:solidFill>
                  <a:schemeClr val="bg2">
                    <a:lumMod val="25000"/>
                  </a:schemeClr>
                </a:solidFill>
                <a:latin typeface="HY견명조" pitchFamily="18" charset="-127"/>
                <a:ea typeface="HY견명조" pitchFamily="18" charset="-127"/>
              </a:rPr>
              <a:t>생명공학기술</a:t>
            </a:r>
            <a:r>
              <a:rPr kumimoji="0" lang="en-US" altLang="ko-KR" sz="1400" dirty="0">
                <a:solidFill>
                  <a:schemeClr val="bg2">
                    <a:lumMod val="25000"/>
                  </a:schemeClr>
                </a:solidFill>
                <a:latin typeface="HY견명조" pitchFamily="18" charset="-127"/>
                <a:ea typeface="HY견명조" pitchFamily="18" charset="-127"/>
              </a:rPr>
              <a:t>(</a:t>
            </a:r>
            <a:r>
              <a:rPr kumimoji="0" lang="en-US" altLang="ko-KR" sz="1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BT</a:t>
            </a:r>
            <a:r>
              <a:rPr kumimoji="0" lang="en-US" altLang="ko-KR" sz="1400" dirty="0">
                <a:solidFill>
                  <a:schemeClr val="bg2">
                    <a:lumMod val="25000"/>
                  </a:schemeClr>
                </a:solidFill>
                <a:latin typeface="HY견명조" pitchFamily="18" charset="-127"/>
                <a:ea typeface="HY견명조" pitchFamily="18" charset="-127"/>
              </a:rPr>
              <a:t>)</a:t>
            </a:r>
            <a:r>
              <a:rPr kumimoji="0" lang="ko-KR" altLang="en-US" sz="1400" dirty="0">
                <a:solidFill>
                  <a:schemeClr val="bg2">
                    <a:lumMod val="25000"/>
                  </a:schemeClr>
                </a:solidFill>
                <a:latin typeface="HY견명조" pitchFamily="18" charset="-127"/>
                <a:ea typeface="HY견명조" pitchFamily="18" charset="-127"/>
              </a:rPr>
              <a:t>과 나노소재기술</a:t>
            </a:r>
            <a:r>
              <a:rPr kumimoji="0" lang="en-US" altLang="ko-KR" sz="1400" dirty="0">
                <a:solidFill>
                  <a:schemeClr val="bg2">
                    <a:lumMod val="25000"/>
                  </a:schemeClr>
                </a:solidFill>
                <a:latin typeface="HY견명조" pitchFamily="18" charset="-127"/>
                <a:ea typeface="HY견명조" pitchFamily="18" charset="-127"/>
              </a:rPr>
              <a:t>(</a:t>
            </a:r>
            <a:r>
              <a:rPr kumimoji="0" lang="en-US" altLang="ko-KR" sz="1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명조" pitchFamily="18" charset="-127"/>
                <a:cs typeface="Arial" pitchFamily="34" charset="0"/>
              </a:rPr>
              <a:t>NT</a:t>
            </a:r>
            <a:r>
              <a:rPr kumimoji="0" lang="en-US" altLang="ko-KR" sz="1400" dirty="0">
                <a:solidFill>
                  <a:schemeClr val="bg2">
                    <a:lumMod val="25000"/>
                  </a:schemeClr>
                </a:solidFill>
                <a:latin typeface="HY견명조" pitchFamily="18" charset="-127"/>
                <a:ea typeface="HY견명조" pitchFamily="18" charset="-127"/>
              </a:rPr>
              <a:t>)</a:t>
            </a:r>
            <a:r>
              <a:rPr kumimoji="0" lang="ko-KR" altLang="en-US" sz="1400" dirty="0">
                <a:solidFill>
                  <a:schemeClr val="bg2">
                    <a:lumMod val="25000"/>
                  </a:schemeClr>
                </a:solidFill>
                <a:latin typeface="HY견명조" pitchFamily="18" charset="-127"/>
                <a:ea typeface="HY견명조" pitchFamily="18" charset="-127"/>
              </a:rPr>
              <a:t>의 </a:t>
            </a:r>
            <a:r>
              <a:rPr kumimoji="0" lang="en-US" altLang="ko-KR" sz="1400" dirty="0">
                <a:solidFill>
                  <a:schemeClr val="bg2">
                    <a:lumMod val="25000"/>
                  </a:schemeClr>
                </a:solidFill>
                <a:latin typeface="HY견명조" pitchFamily="18" charset="-127"/>
                <a:ea typeface="HY견명조" pitchFamily="18" charset="-127"/>
              </a:rPr>
              <a:t/>
            </a:r>
            <a:br>
              <a:rPr kumimoji="0" lang="en-US" altLang="ko-KR" sz="1400" dirty="0">
                <a:solidFill>
                  <a:schemeClr val="bg2">
                    <a:lumMod val="25000"/>
                  </a:schemeClr>
                </a:solidFill>
                <a:latin typeface="HY견명조" pitchFamily="18" charset="-127"/>
                <a:ea typeface="HY견명조" pitchFamily="18" charset="-127"/>
              </a:rPr>
            </a:br>
            <a:r>
              <a:rPr kumimoji="0" lang="en-US" altLang="ko-KR" sz="1400" dirty="0" smtClean="0">
                <a:solidFill>
                  <a:schemeClr val="bg2">
                    <a:lumMod val="25000"/>
                  </a:schemeClr>
                </a:solidFill>
                <a:latin typeface="HY견명조" pitchFamily="18" charset="-127"/>
                <a:ea typeface="HY견명조" pitchFamily="18" charset="-127"/>
              </a:rPr>
              <a:t>   </a:t>
            </a:r>
            <a:r>
              <a:rPr kumimoji="0" lang="ko-KR" altLang="en-US" sz="1400" dirty="0" smtClean="0">
                <a:solidFill>
                  <a:schemeClr val="bg2">
                    <a:lumMod val="25000"/>
                  </a:schemeClr>
                </a:solidFill>
                <a:latin typeface="HY견명조" pitchFamily="18" charset="-127"/>
                <a:ea typeface="HY견명조" pitchFamily="18" charset="-127"/>
              </a:rPr>
              <a:t>발전에 </a:t>
            </a:r>
            <a:r>
              <a:rPr kumimoji="0" lang="ko-KR" altLang="en-US" sz="1400" dirty="0">
                <a:solidFill>
                  <a:schemeClr val="bg2">
                    <a:lumMod val="25000"/>
                  </a:schemeClr>
                </a:solidFill>
                <a:latin typeface="HY견명조" pitchFamily="18" charset="-127"/>
                <a:ea typeface="HY견명조" pitchFamily="18" charset="-127"/>
              </a:rPr>
              <a:t>따라</a:t>
            </a:r>
            <a:r>
              <a:rPr kumimoji="0" lang="en-US" altLang="ko-KR" sz="1400" dirty="0">
                <a:solidFill>
                  <a:schemeClr val="bg2">
                    <a:lumMod val="25000"/>
                  </a:schemeClr>
                </a:solidFill>
                <a:latin typeface="HY견명조" pitchFamily="18" charset="-127"/>
                <a:ea typeface="HY견명조" pitchFamily="18" charset="-127"/>
              </a:rPr>
              <a:t>,</a:t>
            </a:r>
            <a:r>
              <a:rPr kumimoji="0" lang="ko-KR" altLang="en-US" sz="1400" dirty="0">
                <a:solidFill>
                  <a:schemeClr val="bg2">
                    <a:lumMod val="25000"/>
                  </a:schemeClr>
                </a:solidFill>
                <a:latin typeface="HY견명조" pitchFamily="18" charset="-127"/>
                <a:ea typeface="HY견명조" pitchFamily="18" charset="-127"/>
              </a:rPr>
              <a:t> 의료</a:t>
            </a:r>
            <a:r>
              <a:rPr kumimoji="0" lang="en-US" altLang="ko-KR" sz="1400" dirty="0">
                <a:solidFill>
                  <a:schemeClr val="bg2">
                    <a:lumMod val="25000"/>
                  </a:schemeClr>
                </a:solidFill>
                <a:latin typeface="HY견명조" pitchFamily="18" charset="-127"/>
                <a:ea typeface="HY견명조" pitchFamily="18" charset="-127"/>
              </a:rPr>
              <a:t>/</a:t>
            </a:r>
            <a:r>
              <a:rPr kumimoji="0" lang="ko-KR" altLang="en-US" sz="1400" dirty="0">
                <a:solidFill>
                  <a:schemeClr val="bg2">
                    <a:lumMod val="25000"/>
                  </a:schemeClr>
                </a:solidFill>
                <a:latin typeface="HY견명조" pitchFamily="18" charset="-127"/>
                <a:ea typeface="HY견명조" pitchFamily="18" charset="-127"/>
              </a:rPr>
              <a:t>제약 분야에서 이용되는 </a:t>
            </a:r>
            <a:r>
              <a:rPr kumimoji="0" lang="en-US" altLang="ko-KR" sz="1400" u="sng" dirty="0">
                <a:solidFill>
                  <a:schemeClr val="bg2">
                    <a:lumMod val="25000"/>
                  </a:schemeClr>
                </a:solidFill>
                <a:latin typeface="HY견명조" pitchFamily="18" charset="-127"/>
                <a:ea typeface="HY견명조" pitchFamily="18" charset="-127"/>
              </a:rPr>
              <a:t/>
            </a:r>
            <a:br>
              <a:rPr kumimoji="0" lang="en-US" altLang="ko-KR" sz="1400" u="sng" dirty="0">
                <a:solidFill>
                  <a:schemeClr val="bg2">
                    <a:lumMod val="25000"/>
                  </a:schemeClr>
                </a:solidFill>
                <a:latin typeface="HY견명조" pitchFamily="18" charset="-127"/>
                <a:ea typeface="HY견명조" pitchFamily="18" charset="-127"/>
              </a:rPr>
            </a:br>
            <a:r>
              <a:rPr kumimoji="0" lang="en-US" altLang="ko-KR" sz="1400" dirty="0" smtClean="0">
                <a:solidFill>
                  <a:schemeClr val="bg2">
                    <a:lumMod val="25000"/>
                  </a:schemeClr>
                </a:solidFill>
                <a:latin typeface="HY견명조" pitchFamily="18" charset="-127"/>
                <a:ea typeface="HY견명조" pitchFamily="18" charset="-127"/>
              </a:rPr>
              <a:t>   </a:t>
            </a:r>
            <a:r>
              <a:rPr kumimoji="0" lang="ko-KR" altLang="en-US" sz="1400" dirty="0" smtClean="0">
                <a:solidFill>
                  <a:schemeClr val="bg2">
                    <a:lumMod val="25000"/>
                  </a:schemeClr>
                </a:solidFill>
                <a:latin typeface="HY견명조" pitchFamily="18" charset="-127"/>
                <a:ea typeface="HY견명조" pitchFamily="18" charset="-127"/>
              </a:rPr>
              <a:t>진보된 </a:t>
            </a:r>
            <a:r>
              <a:rPr kumimoji="0" lang="ko-KR" altLang="en-US" sz="1400" u="sng" dirty="0">
                <a:solidFill>
                  <a:schemeClr val="bg2">
                    <a:lumMod val="25000"/>
                  </a:schemeClr>
                </a:solidFill>
                <a:latin typeface="HY견명조" pitchFamily="18" charset="-127"/>
                <a:ea typeface="HY견명조" pitchFamily="18" charset="-127"/>
              </a:rPr>
              <a:t>생체재료의 원리와 기술</a:t>
            </a:r>
            <a:r>
              <a:rPr kumimoji="0" lang="ko-KR" altLang="en-US" sz="1400" dirty="0">
                <a:solidFill>
                  <a:schemeClr val="bg2">
                    <a:lumMod val="25000"/>
                  </a:schemeClr>
                </a:solidFill>
                <a:latin typeface="HY견명조" pitchFamily="18" charset="-127"/>
                <a:ea typeface="HY견명조" pitchFamily="18" charset="-127"/>
              </a:rPr>
              <a:t>에 대한 과학</a:t>
            </a:r>
            <a:endParaRPr kumimoji="0" lang="en-US" altLang="ko-KR" sz="1400" dirty="0">
              <a:solidFill>
                <a:schemeClr val="bg2">
                  <a:lumMod val="25000"/>
                </a:schemeClr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35" name="그림 34" descr="logo2.jpg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5" y="457200"/>
            <a:ext cx="1193800" cy="40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직사각형 25"/>
          <p:cNvSpPr/>
          <p:nvPr/>
        </p:nvSpPr>
        <p:spPr>
          <a:xfrm>
            <a:off x="1285875" y="5916613"/>
            <a:ext cx="6357938" cy="36988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altLang="ko-KR" sz="1800" b="1" dirty="0">
                <a:solidFill>
                  <a:srgbClr val="8747CD"/>
                </a:solidFill>
                <a:effectLst>
                  <a:outerShdw blurRad="50800" dist="50800" dir="5400000" algn="ctr" rotWithShape="0">
                    <a:schemeClr val="tx2">
                      <a:lumMod val="75000"/>
                      <a:lumOff val="25000"/>
                    </a:schemeClr>
                  </a:outerShdw>
                </a:effectLst>
                <a:latin typeface="HY견명조" pitchFamily="18" charset="-127"/>
                <a:ea typeface="HY견명조" pitchFamily="18" charset="-127"/>
              </a:rPr>
              <a:t>Biotechnology</a:t>
            </a:r>
            <a:r>
              <a:rPr lang="en-US" altLang="ko-KR" sz="1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75000"/>
                      <a:lumOff val="25000"/>
                    </a:schemeClr>
                  </a:outerShdw>
                </a:effectLst>
                <a:latin typeface="HY견명조" pitchFamily="18" charset="-127"/>
                <a:ea typeface="HY견명조" pitchFamily="18" charset="-127"/>
              </a:rPr>
              <a:t>  </a:t>
            </a:r>
            <a:r>
              <a:rPr lang="en-US" altLang="ko-KR" sz="1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2">
                      <a:lumMod val="75000"/>
                      <a:lumOff val="25000"/>
                    </a:schemeClr>
                  </a:outerShdw>
                </a:effectLst>
                <a:latin typeface="HY견명조" pitchFamily="18" charset="-127"/>
                <a:ea typeface="HY견명조" pitchFamily="18" charset="-127"/>
              </a:rPr>
              <a:t>+</a:t>
            </a:r>
            <a:r>
              <a:rPr lang="en-US" altLang="ko-KR" sz="1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75000"/>
                      <a:lumOff val="25000"/>
                    </a:schemeClr>
                  </a:outerShdw>
                </a:effectLst>
                <a:latin typeface="HY견명조" pitchFamily="18" charset="-127"/>
                <a:ea typeface="HY견명조" pitchFamily="18" charset="-127"/>
              </a:rPr>
              <a:t>  </a:t>
            </a:r>
            <a:r>
              <a:rPr lang="en-US" altLang="ko-KR" sz="1800" b="1" dirty="0">
                <a:solidFill>
                  <a:srgbClr val="8747CD"/>
                </a:solidFill>
                <a:effectLst>
                  <a:outerShdw blurRad="50800" dist="50800" dir="5400000" algn="ctr" rotWithShape="0">
                    <a:schemeClr val="tx2">
                      <a:lumMod val="75000"/>
                      <a:lumOff val="25000"/>
                    </a:schemeClr>
                  </a:outerShdw>
                </a:effectLst>
                <a:latin typeface="HY견명조" pitchFamily="18" charset="-127"/>
                <a:ea typeface="HY견명조" pitchFamily="18" charset="-127"/>
              </a:rPr>
              <a:t>New materials  </a:t>
            </a:r>
            <a:r>
              <a:rPr lang="en-US" altLang="ko-KR" sz="1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2">
                      <a:lumMod val="75000"/>
                      <a:lumOff val="25000"/>
                    </a:schemeClr>
                  </a:outerShdw>
                </a:effectLst>
                <a:latin typeface="HY견명조" pitchFamily="18" charset="-127"/>
                <a:ea typeface="HY견명조" pitchFamily="18" charset="-127"/>
              </a:rPr>
              <a:t>=</a:t>
            </a:r>
            <a:r>
              <a:rPr lang="en-US" altLang="ko-KR" sz="1800" b="1" dirty="0">
                <a:effectLst>
                  <a:outerShdw blurRad="50800" dist="50800" dir="5400000" algn="ctr" rotWithShape="0">
                    <a:schemeClr val="tx2">
                      <a:lumMod val="75000"/>
                      <a:lumOff val="25000"/>
                    </a:schemeClr>
                  </a:outerShdw>
                </a:effectLst>
                <a:latin typeface="HY견명조" pitchFamily="18" charset="-127"/>
                <a:ea typeface="HY견명조" pitchFamily="18" charset="-127"/>
              </a:rPr>
              <a:t>  </a:t>
            </a:r>
            <a:r>
              <a:rPr lang="en-US" altLang="ko-KR" sz="1800" b="1" dirty="0">
                <a:solidFill>
                  <a:srgbClr val="568424"/>
                </a:solidFill>
                <a:effectLst>
                  <a:outerShdw blurRad="50800" dist="50800" dir="5400000" algn="ctr" rotWithShape="0">
                    <a:schemeClr val="tx2">
                      <a:lumMod val="75000"/>
                      <a:lumOff val="25000"/>
                    </a:schemeClr>
                  </a:outerShdw>
                </a:effectLst>
                <a:latin typeface="HY견명조" pitchFamily="18" charset="-127"/>
                <a:ea typeface="HY견명조" pitchFamily="18" charset="-127"/>
              </a:rPr>
              <a:t>Biomaterials</a:t>
            </a:r>
            <a:r>
              <a:rPr kumimoji="0" lang="ko-KR" altLang="en-US" sz="1800" dirty="0">
                <a:solidFill>
                  <a:srgbClr val="6BA42C"/>
                </a:solidFill>
                <a:effectLst>
                  <a:outerShdw blurRad="50800" dist="50800" dir="5400000" algn="ctr" rotWithShape="0">
                    <a:schemeClr val="tx2">
                      <a:lumMod val="75000"/>
                      <a:lumOff val="25000"/>
                    </a:schemeClr>
                  </a:outerShdw>
                </a:effectLst>
                <a:latin typeface="HY견명조" pitchFamily="18" charset="-127"/>
                <a:ea typeface="HY견명조" pitchFamily="18" charset="-127"/>
              </a:rPr>
              <a:t> </a:t>
            </a:r>
            <a:r>
              <a:rPr kumimoji="0" lang="en-US" altLang="ko-KR" sz="18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75000"/>
                      <a:lumOff val="25000"/>
                    </a:schemeClr>
                  </a:outerShdw>
                </a:effectLst>
                <a:latin typeface="HY견명조" pitchFamily="18" charset="-127"/>
                <a:ea typeface="HY견명조" pitchFamily="18" charset="-127"/>
              </a:rPr>
              <a:t> </a:t>
            </a:r>
            <a:r>
              <a:rPr kumimoji="0" lang="ko-KR" altLang="en-US" sz="18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75000"/>
                      <a:lumOff val="25000"/>
                    </a:schemeClr>
                  </a:outerShdw>
                </a:effectLst>
                <a:latin typeface="HY견명조" pitchFamily="18" charset="-127"/>
                <a:ea typeface="HY견명조" pitchFamily="18" charset="-127"/>
              </a:rPr>
              <a:t> </a:t>
            </a:r>
            <a:endParaRPr kumimoji="0" lang="en-US" altLang="ko-KR" sz="18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50800" dir="5400000" algn="ctr" rotWithShape="0">
                  <a:schemeClr val="tx2">
                    <a:lumMod val="75000"/>
                    <a:lumOff val="25000"/>
                  </a:schemeClr>
                </a:outerShdw>
              </a:effectLst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8001000" y="6072188"/>
            <a:ext cx="9763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명조" pitchFamily="18" charset="-127"/>
              </a:rPr>
              <a:t>Click!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6357938" y="1785938"/>
            <a:ext cx="2214562" cy="428625"/>
          </a:xfrm>
          <a:prstGeom prst="roundRect">
            <a:avLst/>
          </a:prstGeom>
          <a:solidFill>
            <a:srgbClr val="A5A5A5"/>
          </a:solidFill>
          <a:ln w="25400" cmpd="sng">
            <a:solidFill>
              <a:srgbClr val="EFCDCD"/>
            </a:solidFill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8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itchFamily="18" charset="0"/>
              </a:rPr>
              <a:t>Biological  System</a:t>
            </a:r>
            <a:endParaRPr lang="ko-KR" altLang="en-US" sz="18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ockwell" pitchFamily="18" charset="0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572125" y="4214813"/>
            <a:ext cx="1357313" cy="428625"/>
          </a:xfrm>
          <a:prstGeom prst="roundRect">
            <a:avLst>
              <a:gd name="adj" fmla="val 27778"/>
            </a:avLst>
          </a:prstGeom>
          <a:solidFill>
            <a:srgbClr val="A9B797"/>
          </a:solidFill>
          <a:ln w="25400" cmpd="sng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8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itchFamily="18" charset="0"/>
              </a:rPr>
              <a:t>Materials</a:t>
            </a:r>
            <a:endParaRPr lang="ko-KR" altLang="en-US" sz="18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ockwell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0430" y="3000372"/>
            <a:ext cx="2499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Loading …….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그림 15" descr="logo2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57554" y="2786058"/>
            <a:ext cx="2765128" cy="92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HW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-4.07407E-6 L -0.43576 -0.3731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-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38" presetClass="entr" presetSubtype="0" accel="5000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000"/>
                            </p:stCondLst>
                            <p:childTnLst>
                              <p:par>
                                <p:cTn id="81" presetID="1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3000"/>
                            </p:stCondLst>
                            <p:childTnLst>
                              <p:par>
                                <p:cTn id="85" presetID="35" presetClass="emph" presetSubtype="0" repeatCount="indefinite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5" grpId="0">
        <p:bldAsOne/>
      </p:bldGraphic>
      <p:bldGraphic spid="13" grpId="0">
        <p:bldAsOne/>
      </p:bldGraphic>
      <p:bldP spid="14" grpId="0" animBg="1"/>
      <p:bldP spid="14" grpId="1" animBg="1" autoUpdateAnimBg="0"/>
      <p:bldP spid="15" grpId="0"/>
      <p:bldP spid="26" grpId="0"/>
      <p:bldP spid="42" grpId="0"/>
      <p:bldP spid="42" grpId="1"/>
      <p:bldP spid="42" grpId="2"/>
      <p:bldP spid="46" grpId="0" animBg="1"/>
      <p:bldP spid="17" grpId="0" animBg="1"/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/>
          <p:cNvGraphicFramePr/>
          <p:nvPr/>
        </p:nvGraphicFramePr>
        <p:xfrm>
          <a:off x="500034" y="400029"/>
          <a:ext cx="6572296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4375" y="1142984"/>
            <a:ext cx="6143625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kumimoji="0" lang="en-US" altLang="ko-KR" sz="1400" dirty="0">
                <a:solidFill>
                  <a:srgbClr val="F65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</a:t>
            </a:r>
            <a:r>
              <a:rPr kumimoji="0" lang="ko-KR" altLang="en-US" sz="1600" dirty="0">
                <a:solidFill>
                  <a:srgbClr val="F65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의생명 소재</a:t>
            </a:r>
            <a:r>
              <a:rPr kumimoji="0" lang="en-US" altLang="ko-KR" sz="1600" dirty="0">
                <a:solidFill>
                  <a:srgbClr val="F65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:  </a:t>
            </a:r>
            <a:r>
              <a:rPr kumimoji="0" lang="ko-KR" altLang="en-US" sz="1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의료</a:t>
            </a:r>
            <a:r>
              <a:rPr kumimoji="0" lang="en-US" altLang="ko-KR" sz="1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, </a:t>
            </a:r>
            <a:r>
              <a:rPr kumimoji="0" lang="ko-KR" altLang="en-US" sz="1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진단 및 제약의 효율화를 위한 기능성 생체재료</a:t>
            </a:r>
            <a:endParaRPr kumimoji="0" lang="en-US" altLang="ko-KR" sz="1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400" i="1" dirty="0">
              <a:solidFill>
                <a:srgbClr val="295B8B"/>
              </a:solidFill>
              <a:latin typeface="HY견명조" pitchFamily="18" charset="-127"/>
              <a:ea typeface="HY견명조" pitchFamily="18" charset="-127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400" i="1" dirty="0">
              <a:solidFill>
                <a:srgbClr val="295B8B"/>
              </a:solidFill>
              <a:latin typeface="HY견명조" pitchFamily="18" charset="-127"/>
              <a:ea typeface="HY견명조" pitchFamily="18" charset="-127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400" i="1" dirty="0">
              <a:solidFill>
                <a:srgbClr val="295B8B"/>
              </a:solidFill>
              <a:latin typeface="HY견명조" pitchFamily="18" charset="-127"/>
              <a:ea typeface="HY견명조" pitchFamily="18" charset="-127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400" i="1" dirty="0">
              <a:solidFill>
                <a:srgbClr val="295B8B"/>
              </a:solidFill>
              <a:latin typeface="HY견명조" pitchFamily="18" charset="-127"/>
              <a:ea typeface="HY견명조" pitchFamily="18" charset="-127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400" i="1" dirty="0">
              <a:solidFill>
                <a:srgbClr val="295B8B"/>
              </a:solidFill>
              <a:latin typeface="HY견명조" pitchFamily="18" charset="-127"/>
              <a:ea typeface="HY견명조" pitchFamily="18" charset="-127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400" i="1" dirty="0">
              <a:solidFill>
                <a:srgbClr val="295B8B"/>
              </a:solidFill>
              <a:latin typeface="HY견명조" pitchFamily="18" charset="-127"/>
              <a:ea typeface="HY견명조" pitchFamily="18" charset="-127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400" i="1" dirty="0" smtClean="0">
              <a:solidFill>
                <a:srgbClr val="295B8B"/>
              </a:solidFill>
              <a:latin typeface="HY견명조" pitchFamily="18" charset="-127"/>
              <a:ea typeface="HY견명조" pitchFamily="18" charset="-127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400" i="1" dirty="0">
              <a:solidFill>
                <a:srgbClr val="295B8B"/>
              </a:solidFill>
              <a:latin typeface="HY견명조" pitchFamily="18" charset="-127"/>
              <a:ea typeface="HY견명조" pitchFamily="18" charset="-127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400" i="1" dirty="0" smtClean="0">
              <a:solidFill>
                <a:srgbClr val="295B8B"/>
              </a:solidFill>
              <a:latin typeface="HY견명조" pitchFamily="18" charset="-127"/>
              <a:ea typeface="HY견명조" pitchFamily="18" charset="-127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400" i="1" dirty="0">
              <a:solidFill>
                <a:srgbClr val="295B8B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4" name="Picture 21" descr="C:\Documents and Settings\user\My Documents\교재\Fig\기타\5_living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9078" y="1761511"/>
            <a:ext cx="1143008" cy="74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직사각형 4"/>
          <p:cNvSpPr/>
          <p:nvPr/>
        </p:nvSpPr>
        <p:spPr>
          <a:xfrm>
            <a:off x="886242" y="2503465"/>
            <a:ext cx="1399742" cy="5432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Drug  Delivery</a:t>
            </a:r>
          </a:p>
          <a:p>
            <a:pPr>
              <a:lnSpc>
                <a:spcPts val="1500"/>
              </a:lnSpc>
              <a:defRPr/>
            </a:pP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ko-KR" altLang="en-US" sz="1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약물전달제</a:t>
            </a:r>
            <a:endParaRPr lang="ko-KR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474675" y="2516165"/>
            <a:ext cx="1140056" cy="5432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Bio-Sensor</a:t>
            </a:r>
          </a:p>
          <a:p>
            <a:pPr>
              <a:lnSpc>
                <a:spcPts val="1500"/>
              </a:lnSpc>
              <a:defRPr/>
            </a:pP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바이오센서</a:t>
            </a:r>
            <a:endParaRPr lang="ko-KR" alt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그림 6" descr="nr040921olybio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4" y="1574771"/>
            <a:ext cx="1000132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직사각형 7"/>
          <p:cNvSpPr/>
          <p:nvPr/>
        </p:nvSpPr>
        <p:spPr>
          <a:xfrm>
            <a:off x="3849768" y="2525690"/>
            <a:ext cx="1436612" cy="5432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  </a:t>
            </a: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Scaffold</a:t>
            </a:r>
          </a:p>
          <a:p>
            <a:pPr>
              <a:lnSpc>
                <a:spcPts val="1500"/>
              </a:lnSpc>
              <a:defRPr/>
            </a:pP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ko-KR" altLang="en-US" sz="1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뼈재생</a:t>
            </a:r>
            <a:r>
              <a:rPr lang="ko-KR" altLang="en-US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재료</a:t>
            </a:r>
            <a:endParaRPr lang="ko-KR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467963" y="2525690"/>
            <a:ext cx="889987" cy="5432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Implant</a:t>
            </a:r>
            <a:endParaRPr lang="en-US" altLang="ko-KR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  <a:defRPr/>
            </a:pPr>
            <a:r>
              <a:rPr lang="ko-KR" altLang="en-US" sz="1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임플란트</a:t>
            </a:r>
            <a:endParaRPr lang="ko-KR" alt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0" y="1"/>
            <a:ext cx="9144000" cy="2857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>
              <a:spcBef>
                <a:spcPct val="0"/>
              </a:spcBef>
              <a:defRPr/>
            </a:pPr>
            <a:r>
              <a:rPr lang="en-US" altLang="ko-KR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BioMat                                                                                                                          </a:t>
            </a:r>
            <a:r>
              <a:rPr lang="en-US" altLang="ko-KR" sz="1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altLang="ko-KR" sz="1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ollege of </a:t>
            </a:r>
            <a:r>
              <a:rPr lang="en-US" altLang="ko-KR" sz="1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sz="1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atural </a:t>
            </a:r>
            <a:r>
              <a:rPr lang="en-US" altLang="ko-KR" sz="1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n-US" altLang="ko-KR" sz="1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esources and </a:t>
            </a:r>
            <a:r>
              <a:rPr lang="en-US" altLang="ko-KR" sz="1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altLang="ko-KR" sz="1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ife </a:t>
            </a:r>
            <a:r>
              <a:rPr lang="en-US" altLang="ko-KR" sz="1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altLang="ko-KR" sz="1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cience</a:t>
            </a: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1" y="6597650"/>
            <a:ext cx="9144000" cy="260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>
              <a:spcBef>
                <a:spcPct val="0"/>
              </a:spcBef>
              <a:defRPr/>
            </a:pPr>
            <a:r>
              <a:rPr lang="en-US" altLang="ko-KR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http://bm.pnu.ac.kr                                                                                                                          </a:t>
            </a:r>
            <a:r>
              <a:rPr lang="en-US" altLang="ko-KR" sz="18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12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usan </a:t>
            </a:r>
            <a:r>
              <a:rPr lang="en-US" altLang="ko-KR" sz="18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sz="12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ational </a:t>
            </a:r>
            <a:r>
              <a:rPr lang="en-US" altLang="ko-KR" sz="18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altLang="ko-KR" sz="12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niversity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886225" y="3913175"/>
            <a:ext cx="1388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Hemodialysis </a:t>
            </a:r>
            <a:br>
              <a:rPr lang="en-US" altLang="ko-KR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ko-KR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ko-KR" altLang="en-US" sz="1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혈액투석막</a:t>
            </a:r>
            <a:endParaRPr lang="ko-KR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511962" y="3913175"/>
            <a:ext cx="1059906" cy="5432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Hydrogels</a:t>
            </a:r>
            <a:endParaRPr lang="en-US" altLang="ko-KR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  <a:defRPr/>
            </a:pP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성형용 겔</a:t>
            </a:r>
            <a:endParaRPr lang="ko-KR" alt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857620" y="3927459"/>
            <a:ext cx="1317990" cy="5432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Cell  Scaffold</a:t>
            </a:r>
          </a:p>
          <a:p>
            <a:pPr>
              <a:lnSpc>
                <a:spcPts val="1500"/>
              </a:lnSpc>
              <a:defRPr/>
            </a:pPr>
            <a:r>
              <a:rPr lang="ko-KR" altLang="en-US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1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세포재생재료</a:t>
            </a:r>
            <a:endParaRPr lang="ko-KR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504391" y="3913175"/>
            <a:ext cx="924997" cy="5432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Animals</a:t>
            </a:r>
            <a:endParaRPr lang="en-US" altLang="ko-KR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  <a:defRPr/>
            </a:pPr>
            <a:r>
              <a:rPr lang="ko-KR" altLang="en-US" sz="1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실험동물</a:t>
            </a:r>
            <a:endParaRPr lang="ko-KR" alt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그림 16" descr="herniadevice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1736" y="1646209"/>
            <a:ext cx="931610" cy="91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그림 17" descr="http___academic.uprm3.bmp"/>
          <p:cNvPicPr>
            <a:picLocks noChangeAspect="1"/>
          </p:cNvPicPr>
          <p:nvPr/>
        </p:nvPicPr>
        <p:blipFill>
          <a:blip r:embed="rId9" cstate="print">
            <a:lum/>
          </a:blip>
          <a:stretch>
            <a:fillRect/>
          </a:stretch>
        </p:blipFill>
        <p:spPr>
          <a:xfrm rot="16200000">
            <a:off x="5410763" y="1783765"/>
            <a:ext cx="1060930" cy="64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그림 19" descr="biomat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1954" y="3194029"/>
            <a:ext cx="952500" cy="71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그림 20" descr="겔1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7819" y="3194029"/>
            <a:ext cx="872611" cy="733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그림 21" descr="pro_teruplug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3372" y="3146407"/>
            <a:ext cx="833440" cy="83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9" descr="C:\Documents and Settings\user\My Documents\교재\Fig\홈\2.1A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15250" y="398463"/>
            <a:ext cx="1143000" cy="1030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3" descr="C:\Documents and Settings\user\My Documents\교재\Fig\홈\6-4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29500" y="4143375"/>
            <a:ext cx="1428750" cy="1071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그림 25" descr="미우스2.jpg"/>
          <p:cNvPicPr preferRelativeResize="0"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29500" y="5357813"/>
            <a:ext cx="1487488" cy="1071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6" descr="C:\Documents and Settings\user\My Documents\교재\Fig\성형\Silica-Spheres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715250" y="1571625"/>
            <a:ext cx="1143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7" descr="C:\Documents and Settings\user\My Documents\교재\Fig\성형\인공심장판막6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715250" y="2857500"/>
            <a:ext cx="1143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직사각형 28"/>
          <p:cNvSpPr/>
          <p:nvPr/>
        </p:nvSpPr>
        <p:spPr>
          <a:xfrm>
            <a:off x="7734300" y="3733800"/>
            <a:ext cx="1143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0" lang="ko-KR" alt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견명조" pitchFamily="18" charset="-127"/>
                <a:cs typeface="Arial" charset="0"/>
              </a:rPr>
              <a:t>인공심장판막</a:t>
            </a:r>
            <a:endParaRPr lang="ko-KR" alt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HY견명조" pitchFamily="18" charset="-127"/>
              <a:cs typeface="Arial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7643834" y="4152900"/>
            <a:ext cx="10001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ko-KR" alt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나노섬유 막</a:t>
            </a:r>
            <a:endParaRPr lang="ko-KR" alt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7572375" y="5367338"/>
            <a:ext cx="1211263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질환 모델 동물</a:t>
            </a:r>
            <a:endParaRPr lang="ko-KR" alt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635875" y="376238"/>
            <a:ext cx="1312863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재료표면의 세포</a:t>
            </a:r>
            <a:endParaRPr lang="ko-KR" alt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7696200" y="2457450"/>
            <a:ext cx="11592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마이크로 입자</a:t>
            </a:r>
            <a:endParaRPr lang="ko-KR" alt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12" descr="C:\Documents and Settings\user\My Documents\My Pictures\foxhound1.bmp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591409">
            <a:off x="7481826" y="5687048"/>
            <a:ext cx="1488596" cy="94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모서리가 둥근 사각형 설명선 34"/>
          <p:cNvSpPr/>
          <p:nvPr/>
        </p:nvSpPr>
        <p:spPr bwMode="auto">
          <a:xfrm>
            <a:off x="8429625" y="5715000"/>
            <a:ext cx="571500" cy="214313"/>
          </a:xfrm>
          <a:prstGeom prst="wedgeRoundRectCallout">
            <a:avLst>
              <a:gd name="adj1" fmla="val -54722"/>
              <a:gd name="adj2" fmla="val 89166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9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439150" y="5699125"/>
            <a:ext cx="5619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900" b="1">
                <a:solidFill>
                  <a:schemeClr val="tx2"/>
                </a:solidFill>
              </a:rPr>
              <a:t>me too</a:t>
            </a:r>
            <a:endParaRPr lang="ko-KR" altLang="en-US" sz="900" b="1">
              <a:solidFill>
                <a:schemeClr val="tx2"/>
              </a:solidFill>
            </a:endParaRPr>
          </a:p>
        </p:txBody>
      </p:sp>
      <p:pic>
        <p:nvPicPr>
          <p:cNvPr id="37" name="그림 36" descr="180px-PCWmice1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29264" y="3336476"/>
            <a:ext cx="1071562" cy="517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직사각형 37"/>
          <p:cNvSpPr/>
          <p:nvPr/>
        </p:nvSpPr>
        <p:spPr>
          <a:xfrm>
            <a:off x="714348" y="4643446"/>
            <a:ext cx="607221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i="1" dirty="0" smtClean="0">
                <a:solidFill>
                  <a:srgbClr val="295B8B"/>
                </a:solidFill>
                <a:latin typeface="HY견명조" pitchFamily="18" charset="-127"/>
                <a:ea typeface="HY견명조" pitchFamily="18" charset="-127"/>
              </a:rPr>
              <a:t>                    </a:t>
            </a:r>
            <a:r>
              <a:rPr kumimoji="0" lang="ko-KR" altLang="en-US" sz="1400" i="1" dirty="0" err="1" smtClean="0">
                <a:solidFill>
                  <a:srgbClr val="295B8B"/>
                </a:solidFill>
                <a:latin typeface="HY견명조" pitchFamily="18" charset="-127"/>
                <a:ea typeface="HY견명조" pitchFamily="18" charset="-127"/>
              </a:rPr>
              <a:t>연골재생재료</a:t>
            </a:r>
            <a:r>
              <a:rPr kumimoji="0" lang="en-US" altLang="ko-KR" sz="1400" i="1" dirty="0" smtClean="0">
                <a:solidFill>
                  <a:srgbClr val="295B8B"/>
                </a:solidFill>
                <a:latin typeface="HY견명조" pitchFamily="18" charset="-127"/>
                <a:ea typeface="HY견명조" pitchFamily="18" charset="-127"/>
              </a:rPr>
              <a:t>, </a:t>
            </a:r>
            <a:r>
              <a:rPr kumimoji="0" lang="ko-KR" altLang="en-US" sz="1400" i="1" dirty="0" smtClean="0">
                <a:solidFill>
                  <a:srgbClr val="3C6178"/>
                </a:solidFill>
                <a:latin typeface="HY견명조" pitchFamily="18" charset="-127"/>
                <a:ea typeface="HY견명조" pitchFamily="18" charset="-127"/>
              </a:rPr>
              <a:t>인공피부</a:t>
            </a:r>
            <a:r>
              <a:rPr kumimoji="0" lang="en-US" altLang="ko-KR" sz="1400" i="1" dirty="0" smtClean="0">
                <a:solidFill>
                  <a:srgbClr val="295B8B"/>
                </a:solidFill>
                <a:latin typeface="HY견명조" pitchFamily="18" charset="-127"/>
                <a:ea typeface="HY견명조" pitchFamily="18" charset="-127"/>
              </a:rPr>
              <a:t>, </a:t>
            </a:r>
            <a:r>
              <a:rPr kumimoji="0" lang="ko-KR" altLang="en-US" sz="1400" i="1" dirty="0" err="1" smtClean="0">
                <a:solidFill>
                  <a:srgbClr val="295B8B"/>
                </a:solidFill>
                <a:latin typeface="HY견명조" pitchFamily="18" charset="-127"/>
                <a:ea typeface="HY견명조" pitchFamily="18" charset="-127"/>
              </a:rPr>
              <a:t>창화상</a:t>
            </a:r>
            <a:r>
              <a:rPr kumimoji="0" lang="ko-KR" altLang="en-US" sz="1400" i="1" dirty="0" smtClean="0">
                <a:solidFill>
                  <a:srgbClr val="295B8B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kumimoji="0" lang="ko-KR" altLang="en-US" sz="1400" i="1" dirty="0" err="1" smtClean="0">
                <a:solidFill>
                  <a:srgbClr val="295B8B"/>
                </a:solidFill>
                <a:latin typeface="HY견명조" pitchFamily="18" charset="-127"/>
                <a:ea typeface="HY견명조" pitchFamily="18" charset="-127"/>
              </a:rPr>
              <a:t>피복재</a:t>
            </a:r>
            <a:r>
              <a:rPr kumimoji="0" lang="en-US" altLang="ko-KR" sz="1400" i="1" dirty="0" smtClean="0">
                <a:solidFill>
                  <a:srgbClr val="295B8B"/>
                </a:solidFill>
                <a:latin typeface="HY견명조" pitchFamily="18" charset="-127"/>
                <a:ea typeface="HY견명조" pitchFamily="18" charset="-127"/>
              </a:rPr>
              <a:t>, </a:t>
            </a:r>
            <a:r>
              <a:rPr kumimoji="0" lang="ko-KR" altLang="en-US" sz="1400" i="1" dirty="0" smtClean="0">
                <a:solidFill>
                  <a:srgbClr val="295B8B"/>
                </a:solidFill>
                <a:latin typeface="HY견명조" pitchFamily="18" charset="-127"/>
                <a:ea typeface="HY견명조" pitchFamily="18" charset="-127"/>
              </a:rPr>
              <a:t>봉합사</a:t>
            </a:r>
            <a:r>
              <a:rPr kumimoji="0" lang="en-US" altLang="ko-KR" sz="1400" i="1" dirty="0" smtClean="0">
                <a:solidFill>
                  <a:srgbClr val="295B8B"/>
                </a:solidFill>
                <a:latin typeface="HY견명조" pitchFamily="18" charset="-127"/>
                <a:ea typeface="HY견명조" pitchFamily="18" charset="-127"/>
              </a:rPr>
              <a:t>, 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i="1" dirty="0" smtClean="0">
                <a:solidFill>
                  <a:srgbClr val="295B8B"/>
                </a:solidFill>
                <a:latin typeface="HY견명조" pitchFamily="18" charset="-127"/>
                <a:ea typeface="HY견명조" pitchFamily="18" charset="-127"/>
              </a:rPr>
              <a:t>                    </a:t>
            </a:r>
            <a:r>
              <a:rPr kumimoji="0" lang="ko-KR" altLang="en-US" sz="1400" i="1" dirty="0" err="1" smtClean="0">
                <a:solidFill>
                  <a:srgbClr val="295B8B"/>
                </a:solidFill>
                <a:latin typeface="HY견명조" pitchFamily="18" charset="-127"/>
                <a:ea typeface="HY견명조" pitchFamily="18" charset="-127"/>
              </a:rPr>
              <a:t>인조혈관</a:t>
            </a:r>
            <a:r>
              <a:rPr kumimoji="0" lang="en-US" altLang="ko-KR" sz="1400" i="1" dirty="0" smtClean="0">
                <a:solidFill>
                  <a:srgbClr val="295B8B"/>
                </a:solidFill>
                <a:latin typeface="HY견명조" pitchFamily="18" charset="-127"/>
                <a:ea typeface="HY견명조" pitchFamily="18" charset="-127"/>
              </a:rPr>
              <a:t>, </a:t>
            </a:r>
            <a:r>
              <a:rPr kumimoji="0" lang="ko-KR" altLang="en-US" sz="1400" i="1" dirty="0" smtClean="0">
                <a:solidFill>
                  <a:srgbClr val="295B8B"/>
                </a:solidFill>
                <a:latin typeface="HY견명조" pitchFamily="18" charset="-127"/>
                <a:ea typeface="HY견명조" pitchFamily="18" charset="-127"/>
              </a:rPr>
              <a:t>인공심장판막</a:t>
            </a:r>
            <a:r>
              <a:rPr kumimoji="0" lang="en-US" altLang="ko-KR" sz="1400" i="1" dirty="0" smtClean="0">
                <a:solidFill>
                  <a:srgbClr val="295B8B"/>
                </a:solidFill>
                <a:latin typeface="HY견명조" pitchFamily="18" charset="-127"/>
                <a:ea typeface="HY견명조" pitchFamily="18" charset="-127"/>
              </a:rPr>
              <a:t>,</a:t>
            </a:r>
            <a:r>
              <a:rPr kumimoji="0" lang="ko-KR" altLang="en-US" sz="1400" i="1" dirty="0" smtClean="0">
                <a:solidFill>
                  <a:srgbClr val="295B8B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kumimoji="0" lang="ko-KR" altLang="en-US" sz="1400" i="1" dirty="0" err="1" smtClean="0">
                <a:solidFill>
                  <a:srgbClr val="295B8B"/>
                </a:solidFill>
                <a:latin typeface="HY견명조" pitchFamily="18" charset="-127"/>
                <a:ea typeface="HY견명조" pitchFamily="18" charset="-127"/>
              </a:rPr>
              <a:t>보철성형재</a:t>
            </a:r>
            <a:r>
              <a:rPr kumimoji="0" lang="en-US" altLang="ko-KR" sz="1400" i="1" dirty="0" smtClean="0">
                <a:solidFill>
                  <a:srgbClr val="295B8B"/>
                </a:solidFill>
                <a:latin typeface="HY견명조" pitchFamily="18" charset="-127"/>
                <a:ea typeface="HY견명조" pitchFamily="18" charset="-127"/>
              </a:rPr>
              <a:t>,</a:t>
            </a:r>
            <a:r>
              <a:rPr kumimoji="0" lang="ko-KR" altLang="en-US" sz="1400" i="1" dirty="0" smtClean="0">
                <a:solidFill>
                  <a:srgbClr val="295B8B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kumimoji="0" lang="ko-KR" altLang="en-US" sz="1400" i="1" dirty="0" err="1" smtClean="0">
                <a:solidFill>
                  <a:srgbClr val="295B8B"/>
                </a:solidFill>
                <a:latin typeface="HY견명조" pitchFamily="18" charset="-127"/>
                <a:ea typeface="HY견명조" pitchFamily="18" charset="-127"/>
              </a:rPr>
              <a:t>카테터</a:t>
            </a:r>
            <a:r>
              <a:rPr kumimoji="0" lang="ko-KR" altLang="en-US" sz="1400" i="1" dirty="0" smtClean="0">
                <a:solidFill>
                  <a:srgbClr val="295B8B"/>
                </a:solidFill>
                <a:latin typeface="HY견명조" pitchFamily="18" charset="-127"/>
                <a:ea typeface="HY견명조" pitchFamily="18" charset="-127"/>
              </a:rPr>
              <a:t> 등 </a:t>
            </a:r>
            <a:r>
              <a:rPr kumimoji="0" lang="en-US" altLang="ko-KR" sz="1400" i="1" dirty="0" smtClean="0">
                <a:solidFill>
                  <a:srgbClr val="295B8B"/>
                </a:solidFill>
                <a:latin typeface="HY견명조" pitchFamily="18" charset="-127"/>
                <a:ea typeface="HY견명조" pitchFamily="18" charset="-127"/>
              </a:rPr>
              <a:t> 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kumimoji="0" lang="en-US" altLang="ko-KR" sz="1100" dirty="0" smtClean="0">
              <a:solidFill>
                <a:srgbClr val="F658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kumimoji="0" lang="ko-KR" altLang="en-US" sz="1600" dirty="0" smtClean="0">
                <a:solidFill>
                  <a:srgbClr val="F65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친환경 소재</a:t>
            </a:r>
            <a:r>
              <a:rPr kumimoji="0" lang="en-US" altLang="ko-KR" sz="1600" dirty="0" smtClean="0">
                <a:solidFill>
                  <a:srgbClr val="F65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:  </a:t>
            </a:r>
            <a:r>
              <a:rPr kumimoji="0" lang="ko-KR" altLang="en-US" sz="1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사람과 동식물을 위한 환경 친화성 소재</a:t>
            </a:r>
            <a:r>
              <a:rPr kumimoji="0" lang="en-US" altLang="ko-KR" sz="1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400" dirty="0" smtClean="0">
                <a:solidFill>
                  <a:srgbClr val="3C61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</a:t>
            </a:r>
            <a:r>
              <a:rPr kumimoji="0" lang="ko-KR" altLang="en-US" sz="1400" i="1" dirty="0" smtClean="0">
                <a:solidFill>
                  <a:srgbClr val="295B8B"/>
                </a:solidFill>
                <a:latin typeface="HY견명조" pitchFamily="18" charset="-127"/>
                <a:ea typeface="HY견명조" pitchFamily="18" charset="-127"/>
              </a:rPr>
              <a:t>자원 재활용 재료</a:t>
            </a:r>
            <a:r>
              <a:rPr kumimoji="0" lang="en-US" altLang="ko-KR" sz="1400" i="1" dirty="0" smtClean="0">
                <a:solidFill>
                  <a:srgbClr val="295B8B"/>
                </a:solidFill>
                <a:latin typeface="HY견명조" pitchFamily="18" charset="-127"/>
                <a:ea typeface="HY견명조" pitchFamily="18" charset="-127"/>
              </a:rPr>
              <a:t>, </a:t>
            </a:r>
            <a:r>
              <a:rPr kumimoji="0" lang="ko-KR" altLang="en-US" sz="1400" i="1" dirty="0" smtClean="0">
                <a:solidFill>
                  <a:srgbClr val="295B8B"/>
                </a:solidFill>
                <a:latin typeface="HY견명조" pitchFamily="18" charset="-127"/>
                <a:ea typeface="HY견명조" pitchFamily="18" charset="-127"/>
              </a:rPr>
              <a:t>건강 보조 소재</a:t>
            </a:r>
            <a:r>
              <a:rPr kumimoji="0" lang="en-US" altLang="ko-KR" sz="1400" i="1" dirty="0" smtClean="0">
                <a:solidFill>
                  <a:srgbClr val="295B8B"/>
                </a:solidFill>
                <a:latin typeface="HY견명조" pitchFamily="18" charset="-127"/>
                <a:ea typeface="HY견명조" pitchFamily="18" charset="-127"/>
              </a:rPr>
              <a:t>, </a:t>
            </a:r>
            <a:r>
              <a:rPr kumimoji="0" lang="ko-KR" altLang="en-US" sz="1400" i="1" dirty="0" smtClean="0">
                <a:solidFill>
                  <a:srgbClr val="295B8B"/>
                </a:solidFill>
                <a:latin typeface="HY견명조" pitchFamily="18" charset="-127"/>
                <a:ea typeface="HY견명조" pitchFamily="18" charset="-127"/>
              </a:rPr>
              <a:t>생물 환경 소재</a:t>
            </a:r>
            <a:r>
              <a:rPr kumimoji="0" lang="en-US" altLang="ko-KR" sz="1400" i="1" dirty="0" smtClean="0">
                <a:solidFill>
                  <a:srgbClr val="295B8B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endParaRPr kumimoji="0" lang="en-US" altLang="ko-KR" sz="1400" i="1" dirty="0">
              <a:solidFill>
                <a:srgbClr val="295B8B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928688" y="1217583"/>
            <a:ext cx="127952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sz="1600" dirty="0">
                <a:solidFill>
                  <a:srgbClr val="F65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의생명 소재</a:t>
            </a:r>
            <a:endParaRPr lang="ko-KR" altLang="en-US" sz="1600" dirty="0"/>
          </a:p>
        </p:txBody>
      </p:sp>
      <p:sp>
        <p:nvSpPr>
          <p:cNvPr id="40" name="직사각형 39"/>
          <p:cNvSpPr/>
          <p:nvPr/>
        </p:nvSpPr>
        <p:spPr>
          <a:xfrm>
            <a:off x="957237" y="5591190"/>
            <a:ext cx="127952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sz="1600" dirty="0">
                <a:solidFill>
                  <a:srgbClr val="F65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친환경 소재</a:t>
            </a:r>
            <a:endParaRPr lang="ko-KR" altLang="en-US" sz="1600" dirty="0"/>
          </a:p>
        </p:txBody>
      </p:sp>
      <p:sp>
        <p:nvSpPr>
          <p:cNvPr id="46" name="직사각형 45"/>
          <p:cNvSpPr/>
          <p:nvPr/>
        </p:nvSpPr>
        <p:spPr>
          <a:xfrm>
            <a:off x="875228" y="5028914"/>
            <a:ext cx="1268296" cy="5432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Nanoparticle</a:t>
            </a:r>
            <a:endParaRPr lang="en-US" altLang="ko-KR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  <a:defRPr/>
            </a:pP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1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진단조영제</a:t>
            </a:r>
            <a:endParaRPr lang="ko-KR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5" name="그림 44" descr="np1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29078" y="4451341"/>
            <a:ext cx="1195375" cy="694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직사각형 40"/>
          <p:cNvSpPr/>
          <p:nvPr/>
        </p:nvSpPr>
        <p:spPr>
          <a:xfrm>
            <a:off x="5929322" y="5929330"/>
            <a:ext cx="9763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명조" pitchFamily="18" charset="-127"/>
              </a:rPr>
              <a:t>Click!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7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7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7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7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7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7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9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5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4700"/>
                            </p:stCondLst>
                            <p:childTnLst>
                              <p:par>
                                <p:cTn id="9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700"/>
                            </p:stCondLst>
                            <p:childTnLst>
                              <p:par>
                                <p:cTn id="1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7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7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200"/>
                            </p:stCondLst>
                            <p:childTnLst>
                              <p:par>
                                <p:cTn id="125" presetID="34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19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2900"/>
                            </p:stCondLst>
                            <p:childTnLst>
                              <p:par>
                                <p:cTn id="135" presetID="1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3900"/>
                            </p:stCondLst>
                            <p:childTnLst>
                              <p:par>
                                <p:cTn id="139" presetID="35" presetClass="emph" presetSubtype="0" repeatCount="indefinite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3" grpId="0"/>
      <p:bldP spid="14" grpId="0"/>
      <p:bldP spid="15" grpId="0"/>
      <p:bldP spid="16" grpId="0"/>
      <p:bldP spid="29" grpId="0"/>
      <p:bldP spid="30" grpId="0"/>
      <p:bldP spid="31" grpId="0"/>
      <p:bldP spid="32" grpId="0"/>
      <p:bldP spid="33" grpId="0"/>
      <p:bldP spid="35" grpId="0" animBg="1"/>
      <p:bldP spid="36" grpId="0"/>
      <p:bldP spid="38" grpId="0"/>
      <p:bldP spid="39" grpId="0"/>
      <p:bldP spid="40" grpId="0"/>
      <p:bldP spid="46" grpId="1"/>
      <p:bldP spid="41" grpId="0"/>
      <p:bldP spid="41" grpId="1"/>
      <p:bldP spid="4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polymer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031" y="2466968"/>
            <a:ext cx="827584" cy="1566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그림 13" descr="r71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4915" y="5643578"/>
            <a:ext cx="1519085" cy="924209"/>
          </a:xfrm>
          <a:prstGeom prst="rect">
            <a:avLst/>
          </a:prstGeom>
        </p:spPr>
      </p:pic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0" y="1"/>
            <a:ext cx="9144000" cy="2857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>
              <a:spcBef>
                <a:spcPct val="0"/>
              </a:spcBef>
              <a:defRPr/>
            </a:pPr>
            <a:r>
              <a:rPr lang="en-US" altLang="ko-KR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BioMat                                                                                                                          </a:t>
            </a:r>
            <a:r>
              <a:rPr lang="en-US" altLang="ko-KR" sz="1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altLang="ko-KR" sz="1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ollege of </a:t>
            </a:r>
            <a:r>
              <a:rPr lang="en-US" altLang="ko-KR" sz="1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sz="1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atural </a:t>
            </a:r>
            <a:r>
              <a:rPr lang="en-US" altLang="ko-KR" sz="1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n-US" altLang="ko-KR" sz="1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esources and </a:t>
            </a:r>
            <a:r>
              <a:rPr lang="en-US" altLang="ko-KR" sz="1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altLang="ko-KR" sz="1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ife </a:t>
            </a:r>
            <a:r>
              <a:rPr lang="en-US" altLang="ko-KR" sz="1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altLang="ko-KR" sz="1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cience</a:t>
            </a:r>
          </a:p>
        </p:txBody>
      </p:sp>
      <p:sp>
        <p:nvSpPr>
          <p:cNvPr id="15365" name="Rectangle 30"/>
          <p:cNvSpPr>
            <a:spLocks noChangeArrowheads="1"/>
          </p:cNvSpPr>
          <p:nvPr/>
        </p:nvSpPr>
        <p:spPr bwMode="auto">
          <a:xfrm>
            <a:off x="1" y="6597650"/>
            <a:ext cx="9144000" cy="260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>
              <a:spcBef>
                <a:spcPct val="0"/>
              </a:spcBef>
              <a:defRPr/>
            </a:pPr>
            <a:r>
              <a:rPr lang="en-US" altLang="ko-KR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http://bm.pnu.ac.kr                                                                                                                          </a:t>
            </a:r>
            <a:r>
              <a:rPr lang="en-US" altLang="ko-KR" sz="18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12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usan </a:t>
            </a:r>
            <a:r>
              <a:rPr lang="en-US" altLang="ko-KR" sz="18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sz="12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ational </a:t>
            </a:r>
            <a:r>
              <a:rPr lang="en-US" altLang="ko-KR" sz="18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altLang="ko-KR" sz="12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niversity</a:t>
            </a:r>
          </a:p>
        </p:txBody>
      </p:sp>
      <p:graphicFrame>
        <p:nvGraphicFramePr>
          <p:cNvPr id="13" name="다이어그램 12"/>
          <p:cNvGraphicFramePr/>
          <p:nvPr/>
        </p:nvGraphicFramePr>
        <p:xfrm>
          <a:off x="285720" y="357166"/>
          <a:ext cx="7286676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7158" y="3915921"/>
            <a:ext cx="7143800" cy="2280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kumimoji="0" lang="ko-KR" alt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</a:t>
            </a:r>
            <a:r>
              <a:rPr kumimoji="0" lang="ko-KR" altLang="en-US" sz="1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교육과목</a:t>
            </a:r>
            <a:r>
              <a:rPr kumimoji="0" lang="en-US" altLang="ko-KR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: - </a:t>
            </a:r>
            <a:r>
              <a:rPr kumimoji="0" lang="ko-KR" altLang="en-US" sz="1400" dirty="0" smtClean="0">
                <a:solidFill>
                  <a:schemeClr val="accent2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면역학</a:t>
            </a:r>
            <a:r>
              <a:rPr kumimoji="0" lang="en-US" altLang="ko-KR" sz="1400" dirty="0" smtClean="0">
                <a:solidFill>
                  <a:schemeClr val="accent2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, </a:t>
            </a:r>
            <a:r>
              <a:rPr kumimoji="0" lang="ko-KR" altLang="en-US" sz="1400" dirty="0" err="1" smtClean="0">
                <a:solidFill>
                  <a:schemeClr val="accent2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분자생물학</a:t>
            </a:r>
            <a:r>
              <a:rPr kumimoji="0" lang="en-US" altLang="ko-KR" sz="1400" dirty="0" smtClean="0">
                <a:solidFill>
                  <a:schemeClr val="accent2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, </a:t>
            </a:r>
            <a:r>
              <a:rPr kumimoji="0" lang="ko-KR" altLang="en-US" sz="1400" dirty="0" err="1" smtClean="0">
                <a:solidFill>
                  <a:schemeClr val="accent2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세포배양학</a:t>
            </a:r>
            <a:r>
              <a:rPr kumimoji="0" lang="en-US" altLang="ko-KR" sz="1400" dirty="0" smtClean="0">
                <a:solidFill>
                  <a:schemeClr val="accent2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, </a:t>
            </a:r>
            <a:r>
              <a:rPr kumimoji="0" lang="ko-KR" altLang="en-US" sz="1400" dirty="0" smtClean="0">
                <a:solidFill>
                  <a:schemeClr val="accent2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등  </a:t>
            </a:r>
            <a:r>
              <a:rPr kumimoji="0" lang="ko-KR" altLang="en-US" sz="1400" dirty="0" err="1" smtClean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생명공학</a:t>
            </a:r>
            <a:r>
              <a:rPr kumimoji="0" lang="ko-KR" altLang="en-US" sz="1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의</a:t>
            </a:r>
            <a:r>
              <a:rPr kumimoji="0" lang="ko-KR" alt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</a:t>
            </a:r>
            <a:r>
              <a:rPr kumimoji="0" lang="ko-KR" altLang="en-US" sz="1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기본과목</a:t>
            </a:r>
            <a:endParaRPr kumimoji="0" lang="en-US" altLang="ko-KR" sz="1400" dirty="0">
              <a:solidFill>
                <a:schemeClr val="accent2">
                  <a:lumMod val="50000"/>
                </a:schemeClr>
              </a:solidFill>
              <a:latin typeface="HY견명조" pitchFamily="18" charset="-127"/>
              <a:ea typeface="HY견명조" pitchFamily="18" charset="-127"/>
            </a:endParaRPr>
          </a:p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 </a:t>
            </a:r>
            <a:r>
              <a:rPr kumimoji="0" lang="en-US" altLang="ko-KR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              - </a:t>
            </a:r>
            <a:r>
              <a:rPr kumimoji="0" lang="ko-KR" altLang="en-US" sz="1400" dirty="0" err="1" smtClean="0">
                <a:solidFill>
                  <a:schemeClr val="accent2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재료과학</a:t>
            </a:r>
            <a:r>
              <a:rPr kumimoji="0" lang="en-US" altLang="ko-KR" sz="1400" dirty="0" smtClean="0">
                <a:solidFill>
                  <a:schemeClr val="accent2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, </a:t>
            </a:r>
            <a:r>
              <a:rPr kumimoji="0" lang="ko-KR" altLang="en-US" sz="1400" dirty="0" err="1" smtClean="0">
                <a:solidFill>
                  <a:schemeClr val="accent2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고분자과학</a:t>
            </a:r>
            <a:r>
              <a:rPr kumimoji="0" lang="en-US" altLang="ko-KR" sz="1400" dirty="0" smtClean="0">
                <a:solidFill>
                  <a:schemeClr val="accent2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, </a:t>
            </a:r>
            <a:r>
              <a:rPr kumimoji="0" lang="ko-KR" altLang="en-US" sz="1400" dirty="0" err="1" smtClean="0">
                <a:solidFill>
                  <a:schemeClr val="accent2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기기분석학</a:t>
            </a:r>
            <a:r>
              <a:rPr kumimoji="0" lang="en-US" altLang="ko-KR" sz="1400" dirty="0" smtClean="0">
                <a:solidFill>
                  <a:schemeClr val="accent2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,</a:t>
            </a:r>
            <a:r>
              <a:rPr kumimoji="0" lang="ko-KR" altLang="en-US" sz="1400" dirty="0" smtClean="0">
                <a:solidFill>
                  <a:schemeClr val="accent2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 등  </a:t>
            </a:r>
            <a:r>
              <a:rPr kumimoji="0" lang="ko-KR" altLang="en-US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재료과학</a:t>
            </a:r>
            <a:r>
              <a:rPr kumimoji="0" lang="ko-KR" altLang="en-US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의 </a:t>
            </a:r>
            <a:r>
              <a:rPr kumimoji="0" lang="ko-KR" altLang="en-US" sz="1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기본과목</a:t>
            </a:r>
            <a:endParaRPr kumimoji="0" lang="en-US" altLang="ko-KR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 smtClean="0">
                <a:solidFill>
                  <a:schemeClr val="accent2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                </a:t>
            </a:r>
            <a:r>
              <a:rPr kumimoji="0" lang="en-US" altLang="ko-KR" sz="1400" dirty="0" smtClean="0">
                <a:solidFill>
                  <a:schemeClr val="accent2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- </a:t>
            </a:r>
            <a:r>
              <a:rPr kumimoji="0" lang="ko-KR" altLang="en-US" sz="1400" dirty="0" err="1" smtClean="0">
                <a:solidFill>
                  <a:schemeClr val="accent2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생체재료학</a:t>
            </a:r>
            <a:r>
              <a:rPr kumimoji="0" lang="en-US" altLang="ko-KR" sz="1400" dirty="0">
                <a:solidFill>
                  <a:schemeClr val="accent2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, </a:t>
            </a:r>
            <a:r>
              <a:rPr kumimoji="0" lang="ko-KR" altLang="en-US" sz="1400" dirty="0">
                <a:solidFill>
                  <a:schemeClr val="accent2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바이오센서</a:t>
            </a:r>
            <a:r>
              <a:rPr kumimoji="0" lang="en-US" altLang="ko-KR" sz="1400" dirty="0">
                <a:solidFill>
                  <a:schemeClr val="accent2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, </a:t>
            </a:r>
            <a:r>
              <a:rPr kumimoji="0" lang="ko-KR" altLang="en-US" sz="1400" dirty="0" err="1">
                <a:solidFill>
                  <a:schemeClr val="accent2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조직공학</a:t>
            </a:r>
            <a:r>
              <a:rPr kumimoji="0" lang="en-US" altLang="ko-KR" sz="1400" dirty="0">
                <a:solidFill>
                  <a:schemeClr val="accent2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, </a:t>
            </a:r>
            <a:r>
              <a:rPr kumimoji="0" lang="ko-KR" altLang="en-US" sz="1400" dirty="0">
                <a:solidFill>
                  <a:schemeClr val="accent2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바이오테크놀로지</a:t>
            </a:r>
            <a:r>
              <a:rPr kumimoji="0" lang="en-US" altLang="ko-KR" sz="1400" dirty="0">
                <a:solidFill>
                  <a:schemeClr val="accent2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,</a:t>
            </a:r>
            <a:r>
              <a:rPr kumimoji="0" lang="ko-KR" altLang="en-US" sz="1400" dirty="0">
                <a:solidFill>
                  <a:schemeClr val="accent2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kumimoji="0" lang="ko-KR" altLang="en-US" sz="1400" dirty="0" smtClean="0">
                <a:solidFill>
                  <a:schemeClr val="accent2">
                    <a:lumMod val="50000"/>
                  </a:schemeClr>
                </a:solidFill>
                <a:latin typeface="HY견명조" pitchFamily="18" charset="-127"/>
                <a:ea typeface="HY견명조" pitchFamily="18" charset="-127"/>
              </a:rPr>
              <a:t>등  </a:t>
            </a:r>
            <a:r>
              <a:rPr kumimoji="0" lang="ko-KR" altLang="en-US" sz="1400" dirty="0" smtClean="0">
                <a:solidFill>
                  <a:srgbClr val="CC2A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첨단 </a:t>
            </a:r>
            <a:r>
              <a:rPr kumimoji="0" lang="ko-KR" altLang="en-US" sz="1400" dirty="0" err="1" smtClean="0">
                <a:solidFill>
                  <a:srgbClr val="CC2A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융합과목</a:t>
            </a:r>
            <a:endParaRPr kumimoji="0" lang="en-US" altLang="ko-KR" sz="1400" dirty="0" smtClean="0">
              <a:solidFill>
                <a:srgbClr val="CC2A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800" dirty="0" smtClean="0">
              <a:solidFill>
                <a:srgbClr val="CC2A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kumimoji="0" lang="ko-KR" alt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첨단 </a:t>
            </a:r>
            <a:r>
              <a:rPr kumimoji="0" lang="ko-KR" altLang="en-US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실험장비</a:t>
            </a:r>
            <a:r>
              <a:rPr kumimoji="0" lang="en-US" altLang="ko-KR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:   - </a:t>
            </a:r>
            <a:r>
              <a:rPr kumimoji="0" lang="ko-KR" altLang="en-US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결정구조</a:t>
            </a:r>
            <a:r>
              <a:rPr kumimoji="0" lang="ko-KR" alt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해석</a:t>
            </a:r>
            <a:r>
              <a:rPr kumimoji="0" lang="en-US" altLang="ko-KR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(</a:t>
            </a:r>
            <a:r>
              <a:rPr kumimoji="0" lang="en-US" altLang="ko-KR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X-Ray </a:t>
            </a:r>
            <a:r>
              <a:rPr kumimoji="0" lang="en-US" altLang="ko-KR" sz="1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Diffr</a:t>
            </a:r>
            <a:r>
              <a:rPr kumimoji="0" lang="en-US" altLang="ko-KR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.</a:t>
            </a:r>
            <a:r>
              <a:rPr kumimoji="0" lang="en-US" altLang="ko-KR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)    - </a:t>
            </a:r>
            <a:r>
              <a:rPr kumimoji="0" lang="ko-KR" alt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원소분석</a:t>
            </a:r>
            <a:r>
              <a:rPr kumimoji="0" lang="en-US" altLang="ko-KR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(</a:t>
            </a:r>
            <a:r>
              <a:rPr kumimoji="0" lang="en-US" altLang="ko-KR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Atomic A.</a:t>
            </a:r>
            <a:r>
              <a:rPr kumimoji="0" lang="en-US" altLang="ko-KR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)</a:t>
            </a:r>
            <a:br>
              <a:rPr kumimoji="0" lang="en-US" altLang="ko-KR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</a:br>
            <a:r>
              <a:rPr kumimoji="0" lang="en-US" altLang="ko-KR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            - </a:t>
            </a:r>
            <a:r>
              <a:rPr kumimoji="0" lang="ko-KR" alt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표면 </a:t>
            </a:r>
            <a:r>
              <a:rPr kumimoji="0" lang="ko-KR" altLang="en-US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분자개질</a:t>
            </a:r>
            <a:r>
              <a:rPr kumimoji="0" lang="ko-KR" alt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</a:t>
            </a:r>
            <a:r>
              <a:rPr kumimoji="0" lang="en-US" altLang="ko-KR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(</a:t>
            </a:r>
            <a:r>
              <a:rPr kumimoji="0" lang="en-US" altLang="ko-KR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Plasma Gen.</a:t>
            </a:r>
            <a:r>
              <a:rPr kumimoji="0" lang="en-US" altLang="ko-KR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)   -</a:t>
            </a:r>
            <a:r>
              <a:rPr kumimoji="0" lang="ko-KR" altLang="en-US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분자구조</a:t>
            </a:r>
            <a:r>
              <a:rPr kumimoji="0" lang="ko-KR" alt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분석</a:t>
            </a:r>
            <a:r>
              <a:rPr kumimoji="0" lang="en-US" altLang="ko-KR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(</a:t>
            </a:r>
            <a:r>
              <a:rPr kumimoji="0" lang="en-US" altLang="ko-KR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FT-IR/UV spec.</a:t>
            </a:r>
            <a:r>
              <a:rPr kumimoji="0" lang="en-US" altLang="ko-KR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) </a:t>
            </a:r>
            <a:br>
              <a:rPr kumimoji="0" lang="en-US" altLang="ko-KR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</a:br>
            <a:r>
              <a:rPr kumimoji="0" lang="en-US" altLang="ko-KR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            - </a:t>
            </a:r>
            <a:r>
              <a:rPr kumimoji="0" lang="ko-KR" alt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단백질 분석</a:t>
            </a:r>
            <a:r>
              <a:rPr kumimoji="0" lang="en-US" altLang="ko-KR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(</a:t>
            </a:r>
            <a:r>
              <a:rPr kumimoji="0" lang="en-US" altLang="ko-KR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Protein A.</a:t>
            </a:r>
            <a:r>
              <a:rPr kumimoji="0" lang="en-US" altLang="ko-KR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)     - </a:t>
            </a:r>
            <a:r>
              <a:rPr kumimoji="0" lang="ko-KR" altLang="en-US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미세구조</a:t>
            </a:r>
            <a:r>
              <a:rPr kumimoji="0" lang="ko-KR" alt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해석</a:t>
            </a:r>
            <a:r>
              <a:rPr kumimoji="0" lang="en-US" altLang="ko-KR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(</a:t>
            </a:r>
            <a:r>
              <a:rPr kumimoji="0" lang="en-US" altLang="ko-KR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Polar. Microscope</a:t>
            </a:r>
            <a:r>
              <a:rPr kumimoji="0" lang="en-US" altLang="ko-KR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)      </a:t>
            </a:r>
            <a:br>
              <a:rPr kumimoji="0" lang="en-US" altLang="ko-KR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</a:br>
            <a:r>
              <a:rPr kumimoji="0" lang="en-US" altLang="ko-KR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            - DNA</a:t>
            </a:r>
            <a:r>
              <a:rPr kumimoji="0" lang="ko-KR" alt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서열 분석</a:t>
            </a:r>
            <a:r>
              <a:rPr kumimoji="0" lang="en-US" altLang="ko-KR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(</a:t>
            </a:r>
            <a:r>
              <a:rPr kumimoji="0" lang="en-US" altLang="ko-KR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PCR</a:t>
            </a:r>
            <a:r>
              <a:rPr kumimoji="0" lang="en-US" altLang="ko-KR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)   - </a:t>
            </a:r>
            <a:r>
              <a:rPr kumimoji="0" lang="ko-KR" alt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나노화이버 성형</a:t>
            </a:r>
            <a:r>
              <a:rPr kumimoji="0" lang="en-US" altLang="ko-KR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(</a:t>
            </a:r>
            <a:r>
              <a:rPr kumimoji="0" lang="en-US" altLang="ko-KR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Electrospinning M/C</a:t>
            </a:r>
            <a:r>
              <a:rPr kumimoji="0" lang="en-US" altLang="ko-KR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) </a:t>
            </a:r>
            <a:r>
              <a:rPr kumimoji="0" lang="ko-KR" alt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등</a:t>
            </a:r>
            <a:endParaRPr kumimoji="0" lang="en-US" altLang="ko-KR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286512" y="3071810"/>
            <a:ext cx="9763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명조" pitchFamily="18" charset="-127"/>
              </a:rPr>
              <a:t>Click!</a:t>
            </a:r>
            <a:endParaRPr lang="ko-KR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472" y="1071546"/>
            <a:ext cx="6715125" cy="16681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ko-KR" altLang="en-US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ko-KR" altLang="en-US" sz="1600" dirty="0" smtClean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생물</a:t>
            </a:r>
            <a:r>
              <a:rPr lang="ko-KR" altLang="en-US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과 </a:t>
            </a:r>
            <a:r>
              <a:rPr lang="ko-KR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재료</a:t>
            </a:r>
            <a:r>
              <a:rPr lang="ko-KR" altLang="en-US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가 </a:t>
            </a:r>
            <a:r>
              <a:rPr lang="ko-KR" altLang="en-US" sz="1600" dirty="0">
                <a:solidFill>
                  <a:srgbClr val="CC2A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융합</a:t>
            </a:r>
            <a:r>
              <a:rPr lang="ko-KR" altLang="en-US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되는 분야의 과학기술과 미래 산업에 선도적 역할</a:t>
            </a:r>
            <a:endParaRPr lang="en-US" altLang="ko-KR" sz="1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altLang="ko-KR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ko-KR" altLang="en-US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국내외 특강</a:t>
            </a:r>
            <a:r>
              <a:rPr lang="en-US" altLang="ko-KR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파견</a:t>
            </a:r>
            <a:r>
              <a:rPr lang="en-US" altLang="ko-KR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현장 실습 등의 다양한 </a:t>
            </a:r>
            <a:r>
              <a:rPr lang="ko-KR" altLang="en-US" sz="16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코스워크로</a:t>
            </a:r>
            <a:r>
              <a:rPr lang="ko-KR" altLang="en-US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전문인 양성</a:t>
            </a:r>
            <a:endParaRPr lang="en-US" altLang="ko-KR" sz="1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altLang="ko-KR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ko-KR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Biology-Material </a:t>
            </a:r>
            <a:r>
              <a:rPr lang="ko-KR" altLang="en-US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과학의</a:t>
            </a:r>
            <a:r>
              <a:rPr lang="en-US" altLang="ko-KR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ko-KR" altLang="en-US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원리 이해와 </a:t>
            </a:r>
            <a:r>
              <a:rPr lang="ko-KR" altLang="en-US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조기 </a:t>
            </a:r>
            <a:r>
              <a:rPr lang="ko-KR" altLang="en-US" sz="16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연구실험을</a:t>
            </a:r>
            <a:r>
              <a:rPr lang="ko-KR" altLang="en-US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ko-KR" altLang="en-US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통한 실용 </a:t>
            </a:r>
            <a:r>
              <a:rPr lang="en-US" altLang="ko-KR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/>
            </a:r>
            <a:br>
              <a:rPr lang="en-US" altLang="ko-KR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lang="en-US" altLang="ko-KR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   </a:t>
            </a:r>
            <a:r>
              <a:rPr lang="ko-KR" altLang="en-US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기술과 </a:t>
            </a:r>
            <a:r>
              <a:rPr lang="ko-KR" altLang="en-US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문제 해결 </a:t>
            </a:r>
            <a:r>
              <a:rPr lang="ko-KR" altLang="en-US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능력을 배양 </a:t>
            </a:r>
            <a:endParaRPr lang="en-US" altLang="ko-KR" sz="1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8" name="Picture 22" descr="C:\Documents and Settings\user\My Documents\교재\Fig\기타\BM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56226" y="642918"/>
            <a:ext cx="131636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:\Documents and Settings\user\My Documents\교재\Fig\ECM\fig4-1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4C4D51"/>
              </a:clrFrom>
              <a:clrTo>
                <a:srgbClr val="4C4D5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7264" y="2428868"/>
            <a:ext cx="642942" cy="2075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그림 16" descr="r1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3372" y="4490982"/>
            <a:ext cx="1295804" cy="11525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" presetID="1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" presetID="35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19" grpId="1"/>
      <p:bldP spid="19" grpId="2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d hpfloattopm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92" y="3643314"/>
            <a:ext cx="1004886" cy="345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0" y="1"/>
            <a:ext cx="9144000" cy="2857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>
              <a:spcBef>
                <a:spcPct val="0"/>
              </a:spcBef>
              <a:defRPr/>
            </a:pPr>
            <a:r>
              <a:rPr lang="en-US" altLang="ko-KR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BioMat                                                                                                                          </a:t>
            </a:r>
            <a:r>
              <a:rPr lang="en-US" altLang="ko-KR" sz="1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altLang="ko-KR" sz="1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ollege of </a:t>
            </a:r>
            <a:r>
              <a:rPr lang="en-US" altLang="ko-KR" sz="1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sz="1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atural </a:t>
            </a:r>
            <a:r>
              <a:rPr lang="en-US" altLang="ko-KR" sz="1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n-US" altLang="ko-KR" sz="1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esources and </a:t>
            </a:r>
            <a:r>
              <a:rPr lang="en-US" altLang="ko-KR" sz="1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altLang="ko-KR" sz="1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ife </a:t>
            </a:r>
            <a:r>
              <a:rPr lang="en-US" altLang="ko-KR" sz="1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altLang="ko-KR" sz="1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cience</a:t>
            </a:r>
          </a:p>
        </p:txBody>
      </p:sp>
      <p:sp>
        <p:nvSpPr>
          <p:cNvPr id="15365" name="Rectangle 30"/>
          <p:cNvSpPr>
            <a:spLocks noChangeArrowheads="1"/>
          </p:cNvSpPr>
          <p:nvPr/>
        </p:nvSpPr>
        <p:spPr bwMode="auto">
          <a:xfrm>
            <a:off x="1" y="6597650"/>
            <a:ext cx="9144000" cy="260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>
              <a:spcBef>
                <a:spcPct val="0"/>
              </a:spcBef>
              <a:defRPr/>
            </a:pPr>
            <a:r>
              <a:rPr lang="en-US" altLang="ko-KR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http://bm.pnu.ac.kr                                                                                                                          </a:t>
            </a:r>
            <a:r>
              <a:rPr lang="en-US" altLang="ko-KR" sz="18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12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usan </a:t>
            </a:r>
            <a:r>
              <a:rPr lang="en-US" altLang="ko-KR" sz="18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sz="12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ational </a:t>
            </a:r>
            <a:r>
              <a:rPr lang="en-US" altLang="ko-KR" sz="18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altLang="ko-KR" sz="12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niversity</a:t>
            </a:r>
          </a:p>
        </p:txBody>
      </p:sp>
      <p:graphicFrame>
        <p:nvGraphicFramePr>
          <p:cNvPr id="13" name="다이어그램 12"/>
          <p:cNvGraphicFramePr/>
          <p:nvPr/>
        </p:nvGraphicFramePr>
        <p:xfrm>
          <a:off x="681010" y="571480"/>
          <a:ext cx="7248576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285852" y="1357298"/>
            <a:ext cx="6286544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kumimoji="0" lang="en-US" altLang="ko-KR" sz="1600" dirty="0">
                <a:solidFill>
                  <a:srgbClr val="F65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</a:t>
            </a:r>
            <a:r>
              <a:rPr kumimoji="0" lang="ko-KR" altLang="en-US" sz="1600" dirty="0">
                <a:solidFill>
                  <a:srgbClr val="F65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취업</a:t>
            </a:r>
            <a:r>
              <a:rPr kumimoji="0" lang="en-US" altLang="ko-KR" sz="1600" dirty="0">
                <a:solidFill>
                  <a:srgbClr val="F65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:  </a:t>
            </a:r>
            <a:r>
              <a:rPr lang="ko-KR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의료</a:t>
            </a:r>
            <a:r>
              <a:rPr lang="en-US" altLang="ko-KR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제약</a:t>
            </a:r>
            <a:r>
              <a:rPr lang="en-US" altLang="ko-KR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화장품</a:t>
            </a:r>
            <a:r>
              <a:rPr lang="en-US" altLang="ko-KR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식품</a:t>
            </a:r>
            <a:r>
              <a:rPr lang="en-US" altLang="ko-KR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유화</a:t>
            </a:r>
            <a:r>
              <a:rPr lang="en-US" altLang="ko-KR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정밀 화학 </a:t>
            </a:r>
            <a:r>
              <a:rPr lang="ko-KR" altLang="en-US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등</a:t>
            </a:r>
            <a:r>
              <a:rPr lang="en-US" altLang="ko-KR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</a:t>
            </a:r>
            <a:br>
              <a:rPr lang="en-US" altLang="ko-KR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</a:br>
            <a:r>
              <a:rPr lang="en-US" altLang="ko-KR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            </a:t>
            </a:r>
            <a:r>
              <a:rPr lang="ko-KR" altLang="en-US" sz="16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하이테크산업</a:t>
            </a:r>
            <a:r>
              <a:rPr lang="ko-KR" altLang="en-US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분야의 국내외 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기업체</a:t>
            </a:r>
            <a:r>
              <a:rPr lang="ko-KR" altLang="en-US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및 국공립 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연구소</a:t>
            </a:r>
            <a:endParaRPr lang="en-US" altLang="ko-KR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  <a:p>
            <a:pPr>
              <a:buFont typeface="Wingdings" pitchFamily="2" charset="2"/>
              <a:buChar char="v"/>
              <a:defRPr/>
            </a:pPr>
            <a:endParaRPr lang="en-US" altLang="ko-KR" sz="800" dirty="0">
              <a:solidFill>
                <a:srgbClr val="F658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altLang="ko-KR" sz="1600" dirty="0">
                <a:solidFill>
                  <a:srgbClr val="F65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1600" dirty="0">
                <a:solidFill>
                  <a:srgbClr val="F65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진학</a:t>
            </a:r>
            <a:r>
              <a:rPr lang="en-US" altLang="ko-KR" sz="1600" dirty="0">
                <a:solidFill>
                  <a:srgbClr val="F65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:  </a:t>
            </a:r>
            <a:r>
              <a:rPr lang="ko-KR" altLang="en-US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전공 대학원</a:t>
            </a:r>
            <a:r>
              <a:rPr lang="en-US" altLang="ko-KR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의학</a:t>
            </a:r>
            <a:r>
              <a:rPr lang="en-US" altLang="ko-KR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(</a:t>
            </a:r>
            <a:r>
              <a:rPr lang="ko-KR" altLang="en-US" sz="16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치의학</a:t>
            </a:r>
            <a:r>
              <a:rPr lang="en-US" altLang="ko-KR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,</a:t>
            </a:r>
            <a:r>
              <a:rPr lang="ko-KR" altLang="en-US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한의학</a:t>
            </a:r>
            <a:r>
              <a:rPr lang="en-US" altLang="ko-KR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)</a:t>
            </a:r>
            <a:r>
              <a:rPr lang="ko-KR" altLang="en-US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16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전문대학원</a:t>
            </a:r>
            <a:r>
              <a:rPr lang="en-US" altLang="ko-KR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, </a:t>
            </a:r>
            <a:br>
              <a:rPr lang="en-US" altLang="ko-KR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</a:br>
            <a:r>
              <a:rPr lang="en-US" altLang="ko-KR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            </a:t>
            </a:r>
            <a:r>
              <a:rPr lang="ko-KR" altLang="en-US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국내외 </a:t>
            </a:r>
            <a:r>
              <a:rPr lang="ko-KR" altLang="en-US" sz="16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생명공학</a:t>
            </a:r>
            <a:r>
              <a:rPr lang="ko-KR" altLang="en-US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관련 </a:t>
            </a:r>
            <a:r>
              <a:rPr lang="ko-KR" altLang="en-US" sz="16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연구기관</a:t>
            </a:r>
            <a:endParaRPr lang="en-US" altLang="ko-KR" sz="1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24" name="Picture 12" descr="030628042815_1"/>
          <p:cNvPicPr>
            <a:picLocks noChangeAspect="1" noChangeArrowheads="1"/>
          </p:cNvPicPr>
          <p:nvPr/>
        </p:nvPicPr>
        <p:blipFill>
          <a:blip r:embed="rId8">
            <a:lum bright="-6000" contrast="-6000"/>
          </a:blip>
          <a:stretch>
            <a:fillRect/>
          </a:stretch>
        </p:blipFill>
        <p:spPr>
          <a:xfrm>
            <a:off x="4429149" y="3744913"/>
            <a:ext cx="3500437" cy="264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ctangle 9"/>
          <p:cNvSpPr txBox="1">
            <a:spLocks noChangeArrowheads="1"/>
          </p:cNvSpPr>
          <p:nvPr/>
        </p:nvSpPr>
        <p:spPr>
          <a:xfrm>
            <a:off x="5214961" y="3886200"/>
            <a:ext cx="2428875" cy="21431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en-US" altLang="ko-KR" sz="1800" b="1" kern="0" dirty="0">
              <a:solidFill>
                <a:srgbClr val="C3FF1B"/>
              </a:solidFill>
              <a:latin typeface="HY산B" pitchFamily="18" charset="-127"/>
              <a:ea typeface="HY산B" pitchFamily="18" charset="-127"/>
              <a:cs typeface="+mj-cs"/>
            </a:endParaRPr>
          </a:p>
          <a:p>
            <a:pPr algn="r">
              <a:spcBef>
                <a:spcPct val="0"/>
              </a:spcBef>
              <a:defRPr/>
            </a:pPr>
            <a:r>
              <a:rPr lang="en-US" altLang="ko-KR" sz="1800" b="1" kern="0" dirty="0">
                <a:solidFill>
                  <a:srgbClr val="C3FF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  <a:cs typeface="+mj-cs"/>
              </a:rPr>
              <a:t>Biomaterials</a:t>
            </a:r>
            <a:r>
              <a:rPr lang="en-US" altLang="ko-KR" sz="1800" b="1" kern="0" dirty="0">
                <a:solidFill>
                  <a:srgbClr val="C3FF1B"/>
                </a:solidFill>
                <a:latin typeface="HY산B" pitchFamily="18" charset="-127"/>
                <a:ea typeface="HY산B" pitchFamily="18" charset="-127"/>
                <a:cs typeface="+mj-cs"/>
              </a:rPr>
              <a:t/>
            </a:r>
            <a:br>
              <a:rPr lang="en-US" altLang="ko-KR" sz="1800" b="1" kern="0" dirty="0">
                <a:solidFill>
                  <a:srgbClr val="C3FF1B"/>
                </a:solidFill>
                <a:latin typeface="HY산B" pitchFamily="18" charset="-127"/>
                <a:ea typeface="HY산B" pitchFamily="18" charset="-127"/>
                <a:cs typeface="+mj-cs"/>
              </a:rPr>
            </a:br>
            <a:r>
              <a:rPr lang="en-US" altLang="ko-KR" sz="1800" b="1" kern="0" dirty="0">
                <a:solidFill>
                  <a:srgbClr val="C3FF1B"/>
                </a:solidFill>
                <a:latin typeface="HY산B" pitchFamily="18" charset="-127"/>
                <a:ea typeface="HY산B" pitchFamily="18" charset="-127"/>
                <a:cs typeface="+mj-cs"/>
              </a:rPr>
              <a:t> </a:t>
            </a:r>
            <a:br>
              <a:rPr lang="en-US" altLang="ko-KR" sz="1800" b="1" kern="0" dirty="0">
                <a:solidFill>
                  <a:srgbClr val="C3FF1B"/>
                </a:solidFill>
                <a:latin typeface="HY산B" pitchFamily="18" charset="-127"/>
                <a:ea typeface="HY산B" pitchFamily="18" charset="-127"/>
                <a:cs typeface="+mj-cs"/>
              </a:rPr>
            </a:br>
            <a:r>
              <a:rPr lang="ko-KR" altLang="en-US" sz="1600" kern="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  <a:cs typeface="+mj-cs"/>
              </a:rPr>
              <a:t>개발되는 </a:t>
            </a:r>
            <a:r>
              <a:rPr lang="en-US" altLang="ko-KR" sz="1600" kern="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  <a:cs typeface="+mj-cs"/>
              </a:rPr>
              <a:t>items</a:t>
            </a:r>
            <a:br>
              <a:rPr lang="en-US" altLang="ko-KR" sz="1600" kern="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  <a:cs typeface="+mj-cs"/>
              </a:rPr>
            </a:br>
            <a:r>
              <a:rPr lang="ko-KR" altLang="en-US" sz="1600" kern="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  <a:cs typeface="+mj-cs"/>
              </a:rPr>
              <a:t>창업하는 </a:t>
            </a:r>
            <a:r>
              <a:rPr lang="en-US" altLang="ko-KR" sz="1600" kern="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  <a:cs typeface="+mj-cs"/>
              </a:rPr>
              <a:t>venture</a:t>
            </a:r>
            <a:r>
              <a:rPr lang="ko-KR" altLang="en-US" sz="1600" kern="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  <a:cs typeface="+mj-cs"/>
              </a:rPr>
              <a:t/>
            </a:r>
            <a:br>
              <a:rPr lang="ko-KR" altLang="en-US" sz="1600" kern="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  <a:cs typeface="+mj-cs"/>
              </a:rPr>
            </a:br>
            <a:r>
              <a:rPr lang="ko-KR" altLang="en-US" sz="1600" kern="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  <a:cs typeface="+mj-cs"/>
              </a:rPr>
              <a:t>집중되는 </a:t>
            </a:r>
            <a:r>
              <a:rPr lang="en-US" altLang="ko-KR" sz="1600" kern="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  <a:cs typeface="+mj-cs"/>
              </a:rPr>
              <a:t>research</a:t>
            </a:r>
            <a:br>
              <a:rPr lang="en-US" altLang="ko-KR" sz="1600" kern="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  <a:cs typeface="+mj-cs"/>
              </a:rPr>
            </a:br>
            <a:r>
              <a:rPr lang="ko-KR" altLang="en-US" sz="1600" kern="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  <a:cs typeface="+mj-cs"/>
              </a:rPr>
              <a:t>확대되는 </a:t>
            </a:r>
            <a:r>
              <a:rPr lang="en-US" altLang="ko-KR" sz="1600" kern="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  <a:cs typeface="+mj-cs"/>
              </a:rPr>
              <a:t>investment</a:t>
            </a:r>
            <a:br>
              <a:rPr lang="en-US" altLang="ko-KR" sz="1600" kern="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  <a:cs typeface="+mj-cs"/>
              </a:rPr>
            </a:br>
            <a:r>
              <a:rPr lang="ko-KR" altLang="en-US" sz="1600" kern="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  <a:cs typeface="+mj-cs"/>
              </a:rPr>
              <a:t>고부가가치의 미래 산업</a:t>
            </a:r>
            <a:endParaRPr lang="en-US" altLang="ko-KR" sz="1600" kern="0" dirty="0">
              <a:solidFill>
                <a:srgbClr val="FFFFFF"/>
              </a:solidFill>
              <a:latin typeface="HY강B" pitchFamily="18" charset="-127"/>
              <a:ea typeface="HY강B" pitchFamily="18" charset="-127"/>
              <a:cs typeface="+mj-cs"/>
            </a:endParaRPr>
          </a:p>
        </p:txBody>
      </p:sp>
      <p:pic>
        <p:nvPicPr>
          <p:cNvPr id="17" name="Picture 2" descr="C:\Documents and Settings\user\My Documents\교재\Fig\분자\Syndiotactic_polypropene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01024" y="1142984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그림 21" descr="logo2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"/>
          </a:blip>
          <a:stretch>
            <a:fillRect/>
          </a:stretch>
        </p:blipFill>
        <p:spPr>
          <a:xfrm>
            <a:off x="7713663" y="357188"/>
            <a:ext cx="1268412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69" name="Picture 25" descr="C:\Documents and Settings\user\My Documents\교재\Fig\3M_worldwide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486" y="5143512"/>
            <a:ext cx="1143000" cy="23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73" name="Picture 29" descr="C:\Documents and Settings\user\My Documents\교재\Fig\logo_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08083" y="3643314"/>
            <a:ext cx="763587" cy="44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74" name="Picture 30" descr="C:\Documents and Settings\user\My Documents\교재\Fig\logow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486" y="5510213"/>
            <a:ext cx="1143000" cy="360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76" name="Picture 32" descr="C:\Documents and Settings\user\My Documents\교재\Fig\top_logo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09886" y="5981700"/>
            <a:ext cx="1000125" cy="50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77" name="Picture 33" descr="C:\Documents and Settings\user\My Documents\교재\Fig\untitled.bmp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3398" y="5624531"/>
            <a:ext cx="928687" cy="43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79" name="Picture 35" descr="C:\Documents and Settings\user\My Documents\교재\Fig\main_topimg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9111" y="3643314"/>
            <a:ext cx="447675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80" name="Picture 36" descr="C:\Documents and Settings\user\My Documents\교재\Fig\Snap11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914513" y="5214950"/>
            <a:ext cx="847725" cy="33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81" name="Picture 37" descr="C:\Documents and Settings\user\My Documents\교재\Fig\Snap2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14348" y="6162675"/>
            <a:ext cx="1314450" cy="300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82" name="Picture 38" descr="C:\Documents and Settings\user\My Documents\교재\Fig\Snap3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171688" y="6091256"/>
            <a:ext cx="685800" cy="363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83" name="Picture 39" descr="C:\Documents and Settings\user\My Documents\교재\Fig\Snap5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909874" y="4643446"/>
            <a:ext cx="1095375" cy="34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84" name="Picture 40" descr="C:\Documents and Settings\user\My Documents\교재\Fig\Snap6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205021" y="4624396"/>
            <a:ext cx="500062" cy="46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85" name="Picture 41" descr="C:\Documents and Settings\user\My Documents\교재\Fig\Snap7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643174" y="4214818"/>
            <a:ext cx="1357312" cy="29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86" name="Picture 42" descr="C:\Documents and Settings\user\My Documents\교재\Fig\Snap8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19111" y="5121290"/>
            <a:ext cx="1095375" cy="379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87" name="Picture 43" descr="C:\Documents and Settings\user\My Documents\교재\Fig\logo.gif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357559" y="3643314"/>
            <a:ext cx="642937" cy="40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모서리가 둥근 직사각형 20"/>
          <p:cNvSpPr/>
          <p:nvPr/>
        </p:nvSpPr>
        <p:spPr>
          <a:xfrm>
            <a:off x="714348" y="2928934"/>
            <a:ext cx="7500990" cy="1071570"/>
          </a:xfrm>
          <a:prstGeom prst="roundRect">
            <a:avLst/>
          </a:prstGeom>
          <a:solidFill>
            <a:srgbClr val="FF4343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4200"/>
              </a:spcBef>
              <a:defRPr/>
            </a:pPr>
            <a:endParaRPr kumimoji="0" lang="en-US" altLang="ko-KR" sz="18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</a:endParaRPr>
          </a:p>
          <a:p>
            <a:pPr algn="ctr">
              <a:lnSpc>
                <a:spcPts val="2500"/>
              </a:lnSpc>
              <a:spcBef>
                <a:spcPts val="1800"/>
              </a:spcBef>
              <a:defRPr/>
            </a:pPr>
            <a:r>
              <a:rPr kumimoji="0" lang="ko-KR" alt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</a:rPr>
              <a:t>부산대학교  </a:t>
            </a:r>
            <a:r>
              <a:rPr kumimoji="0" lang="ko-KR" alt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</a:rPr>
              <a:t>바이오소재과학과</a:t>
            </a:r>
            <a:r>
              <a:rPr kumimoji="0" lang="en-US" altLang="ko-KR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</a:rPr>
              <a:t>, </a:t>
            </a:r>
            <a:r>
              <a:rPr kumimoji="0" lang="en-US" altLang="ko-KR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</a:rPr>
              <a:t> </a:t>
            </a:r>
            <a:r>
              <a:rPr kumimoji="0" lang="en-US" altLang="ko-KR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http</a:t>
            </a:r>
            <a:r>
              <a:rPr kumimoji="0" lang="en-US" altLang="ko-KR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://bm.pnu.ac.kr</a:t>
            </a:r>
          </a:p>
          <a:p>
            <a:pPr algn="ctr">
              <a:lnSpc>
                <a:spcPts val="1600"/>
              </a:lnSpc>
              <a:spcBef>
                <a:spcPts val="1800"/>
              </a:spcBef>
              <a:defRPr/>
            </a:pPr>
            <a:r>
              <a:rPr kumimoji="0" lang="ko-KR" altLang="en-US" sz="1800" dirty="0" smtClean="0">
                <a:ln w="0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</a:rPr>
              <a:t>우리의 </a:t>
            </a:r>
            <a:r>
              <a:rPr kumimoji="0" lang="ko-KR" altLang="en-US" sz="1800" dirty="0">
                <a:ln w="0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</a:rPr>
              <a:t>미래에는 바이오 융합 분야를 전공한 인재가 요구됩니다</a:t>
            </a:r>
            <a:r>
              <a:rPr kumimoji="0" lang="en-US" altLang="ko-KR" sz="1800" dirty="0" smtClean="0">
                <a:ln w="0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</a:rPr>
              <a:t>.</a:t>
            </a:r>
            <a:endParaRPr lang="en-US" altLang="ko-KR" dirty="0">
              <a:ln w="0" cmpd="sng">
                <a:noFill/>
              </a:ln>
              <a:solidFill>
                <a:schemeClr val="bg1"/>
              </a:solidFill>
            </a:endParaRPr>
          </a:p>
          <a:p>
            <a:pPr algn="ctr">
              <a:lnSpc>
                <a:spcPts val="1600"/>
              </a:lnSpc>
              <a:spcBef>
                <a:spcPts val="1800"/>
              </a:spcBef>
              <a:defRPr/>
            </a:pPr>
            <a:endParaRPr kumimoji="0" lang="en-US" altLang="ko-KR" sz="1800" dirty="0">
              <a:ln cmpd="sng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8143900" y="6000768"/>
            <a:ext cx="713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명조" pitchFamily="18" charset="-127"/>
              </a:rPr>
              <a:t>End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8" name="그림 27" descr="d lifecell_or.jp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785918" y="5647568"/>
            <a:ext cx="928694" cy="366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그림 28" descr="d logo_new.gif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4348" y="4643446"/>
            <a:ext cx="1309691" cy="346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그림 29" descr="d PPTI_logo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14349" y="4214818"/>
            <a:ext cx="1785950" cy="290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6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9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400"/>
                            </p:stCondLst>
                            <p:childTnLst>
                              <p:par>
                                <p:cTn id="32" presetID="1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400"/>
                            </p:stCondLst>
                            <p:childTnLst>
                              <p:par>
                                <p:cTn id="3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41" grpId="0"/>
      <p:bldP spid="41" grpId="1"/>
      <p:bldP spid="41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연꽃 당초 무늬">
  <a:themeElements>
    <a:clrScheme name="연꽃 당초 무늬">
      <a:dk1>
        <a:sysClr val="windowText" lastClr="000000"/>
      </a:dk1>
      <a:lt1>
        <a:sysClr val="window" lastClr="FFFFFF"/>
      </a:lt1>
      <a:dk2>
        <a:srgbClr val="466571"/>
      </a:dk2>
      <a:lt2>
        <a:srgbClr val="EFEFE7"/>
      </a:lt2>
      <a:accent1>
        <a:srgbClr val="D87D3A"/>
      </a:accent1>
      <a:accent2>
        <a:srgbClr val="7F8792"/>
      </a:accent2>
      <a:accent3>
        <a:srgbClr val="B5AD67"/>
      </a:accent3>
      <a:accent4>
        <a:srgbClr val="61A9B8"/>
      </a:accent4>
      <a:accent5>
        <a:srgbClr val="AB7350"/>
      </a:accent5>
      <a:accent6>
        <a:srgbClr val="889C6F"/>
      </a:accent6>
      <a:hlink>
        <a:srgbClr val="F76B04"/>
      </a:hlink>
      <a:folHlink>
        <a:srgbClr val="A3A395"/>
      </a:folHlink>
    </a:clrScheme>
    <a:fontScheme name="연꽃 당초 무늬">
      <a:maj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5000"/>
                <a:hueMod val="100000"/>
                <a:satMod val="100000"/>
              </a:schemeClr>
            </a:gs>
          </a:gsLst>
          <a:path path="circle">
            <a:fillToRect t="45000" r="100000" b="45000"/>
          </a:path>
        </a:gradFill>
        <a:blipFill>
          <a:blip xmlns:r="http://schemas.openxmlformats.org/officeDocument/2006/relationships" r:embed="rId1">
            <a:duotone>
              <a:srgbClr val="000000">
                <a:alpha val="27450"/>
              </a:srgbClr>
              <a:schemeClr val="phClr">
                <a:tint val="7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Scrollwork</Template>
  <TotalTime>7548</TotalTime>
  <Words>330</Words>
  <Application>Microsoft PowerPoint</Application>
  <PresentationFormat>화면 슬라이드 쇼(4:3)</PresentationFormat>
  <Paragraphs>89</Paragraphs>
  <Slides>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연꽃 당초 무늬</vt:lpstr>
      <vt:lpstr>슬라이드 1</vt:lpstr>
      <vt:lpstr>슬라이드 2</vt:lpstr>
      <vt:lpstr>슬라이드 3</vt:lpstr>
      <vt:lpstr>슬라이드 4</vt:lpstr>
    </vt:vector>
  </TitlesOfParts>
  <Company>충북대학교 농화학과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Campus</dc:title>
  <dc:subject>바이오소재과학과</dc:subject>
  <dc:creator>HSKim</dc:creator>
  <dc:description>PPTX</dc:description>
  <cp:lastModifiedBy>HSKim</cp:lastModifiedBy>
  <cp:revision>658</cp:revision>
  <dcterms:created xsi:type="dcterms:W3CDTF">2002-05-02T17:36:52Z</dcterms:created>
  <dcterms:modified xsi:type="dcterms:W3CDTF">2009-01-14T06:13:56Z</dcterms:modified>
  <cp:contentStatus>최종본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